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449" r:id="rId2"/>
    <p:sldId id="329" r:id="rId3"/>
    <p:sldId id="440" r:id="rId4"/>
    <p:sldId id="445" r:id="rId5"/>
    <p:sldId id="441" r:id="rId6"/>
    <p:sldId id="415" r:id="rId7"/>
    <p:sldId id="345" r:id="rId8"/>
    <p:sldId id="416" r:id="rId9"/>
    <p:sldId id="442" r:id="rId10"/>
    <p:sldId id="444" r:id="rId11"/>
    <p:sldId id="417" r:id="rId12"/>
    <p:sldId id="418" r:id="rId13"/>
    <p:sldId id="421" r:id="rId14"/>
    <p:sldId id="419" r:id="rId15"/>
    <p:sldId id="420" r:id="rId16"/>
    <p:sldId id="428" r:id="rId17"/>
    <p:sldId id="429" r:id="rId18"/>
    <p:sldId id="426" r:id="rId19"/>
    <p:sldId id="365" r:id="rId20"/>
    <p:sldId id="424" r:id="rId21"/>
    <p:sldId id="425" r:id="rId22"/>
    <p:sldId id="422" r:id="rId23"/>
    <p:sldId id="427" r:id="rId24"/>
    <p:sldId id="370" r:id="rId25"/>
    <p:sldId id="367" r:id="rId26"/>
    <p:sldId id="430" r:id="rId27"/>
    <p:sldId id="435" r:id="rId28"/>
    <p:sldId id="434" r:id="rId29"/>
    <p:sldId id="448" r:id="rId30"/>
    <p:sldId id="446" r:id="rId31"/>
    <p:sldId id="436" r:id="rId32"/>
    <p:sldId id="437" r:id="rId33"/>
    <p:sldId id="438" r:id="rId34"/>
    <p:sldId id="439" r:id="rId35"/>
    <p:sldId id="450" r:id="rId36"/>
    <p:sldId id="451" r:id="rId37"/>
  </p:sldIdLst>
  <p:sldSz cx="13003213" cy="9756775"/>
  <p:notesSz cx="6858000" cy="9144000"/>
  <p:defaultTextStyle>
    <a:defPPr>
      <a:defRPr lang="es-ES_tradnl"/>
    </a:defPPr>
    <a:lvl1pPr algn="l" defTabSz="649288" rtl="0" fontAlgn="base">
      <a:spcBef>
        <a:spcPct val="0"/>
      </a:spcBef>
      <a:spcAft>
        <a:spcPct val="0"/>
      </a:spcAft>
      <a:defRPr sz="2600" kern="1200">
        <a:solidFill>
          <a:schemeClr val="tx1"/>
        </a:solidFill>
        <a:latin typeface="Arial" charset="0"/>
        <a:ea typeface="Geneva"/>
        <a:cs typeface="Geneva"/>
      </a:defRPr>
    </a:lvl1pPr>
    <a:lvl2pPr marL="649288" indent="-192088" algn="l" defTabSz="649288" rtl="0" fontAlgn="base">
      <a:spcBef>
        <a:spcPct val="0"/>
      </a:spcBef>
      <a:spcAft>
        <a:spcPct val="0"/>
      </a:spcAft>
      <a:defRPr sz="2600" kern="1200">
        <a:solidFill>
          <a:schemeClr val="tx1"/>
        </a:solidFill>
        <a:latin typeface="Arial" charset="0"/>
        <a:ea typeface="Geneva"/>
        <a:cs typeface="Geneva"/>
      </a:defRPr>
    </a:lvl2pPr>
    <a:lvl3pPr marL="1300163" indent="-385763" algn="l" defTabSz="649288" rtl="0" fontAlgn="base">
      <a:spcBef>
        <a:spcPct val="0"/>
      </a:spcBef>
      <a:spcAft>
        <a:spcPct val="0"/>
      </a:spcAft>
      <a:defRPr sz="2600" kern="1200">
        <a:solidFill>
          <a:schemeClr val="tx1"/>
        </a:solidFill>
        <a:latin typeface="Arial" charset="0"/>
        <a:ea typeface="Geneva"/>
        <a:cs typeface="Geneva"/>
      </a:defRPr>
    </a:lvl3pPr>
    <a:lvl4pPr marL="1949450" indent="-577850" algn="l" defTabSz="649288" rtl="0" fontAlgn="base">
      <a:spcBef>
        <a:spcPct val="0"/>
      </a:spcBef>
      <a:spcAft>
        <a:spcPct val="0"/>
      </a:spcAft>
      <a:defRPr sz="2600" kern="1200">
        <a:solidFill>
          <a:schemeClr val="tx1"/>
        </a:solidFill>
        <a:latin typeface="Arial" charset="0"/>
        <a:ea typeface="Geneva"/>
        <a:cs typeface="Geneva"/>
      </a:defRPr>
    </a:lvl4pPr>
    <a:lvl5pPr marL="2600325" indent="-771525" algn="l" defTabSz="649288" rtl="0" fontAlgn="base">
      <a:spcBef>
        <a:spcPct val="0"/>
      </a:spcBef>
      <a:spcAft>
        <a:spcPct val="0"/>
      </a:spcAft>
      <a:defRPr sz="2600" kern="1200">
        <a:solidFill>
          <a:schemeClr val="tx1"/>
        </a:solidFill>
        <a:latin typeface="Arial" charset="0"/>
        <a:ea typeface="Geneva"/>
        <a:cs typeface="Geneva"/>
      </a:defRPr>
    </a:lvl5pPr>
    <a:lvl6pPr marL="2286000" algn="l" defTabSz="914400" rtl="0" eaLnBrk="1" latinLnBrk="0" hangingPunct="1">
      <a:defRPr sz="2600" kern="1200">
        <a:solidFill>
          <a:schemeClr val="tx1"/>
        </a:solidFill>
        <a:latin typeface="Arial" charset="0"/>
        <a:ea typeface="Geneva"/>
        <a:cs typeface="Geneva"/>
      </a:defRPr>
    </a:lvl6pPr>
    <a:lvl7pPr marL="2743200" algn="l" defTabSz="914400" rtl="0" eaLnBrk="1" latinLnBrk="0" hangingPunct="1">
      <a:defRPr sz="2600" kern="1200">
        <a:solidFill>
          <a:schemeClr val="tx1"/>
        </a:solidFill>
        <a:latin typeface="Arial" charset="0"/>
        <a:ea typeface="Geneva"/>
        <a:cs typeface="Geneva"/>
      </a:defRPr>
    </a:lvl7pPr>
    <a:lvl8pPr marL="3200400" algn="l" defTabSz="914400" rtl="0" eaLnBrk="1" latinLnBrk="0" hangingPunct="1">
      <a:defRPr sz="2600" kern="1200">
        <a:solidFill>
          <a:schemeClr val="tx1"/>
        </a:solidFill>
        <a:latin typeface="Arial" charset="0"/>
        <a:ea typeface="Geneva"/>
        <a:cs typeface="Geneva"/>
      </a:defRPr>
    </a:lvl8pPr>
    <a:lvl9pPr marL="3657600" algn="l" defTabSz="914400" rtl="0" eaLnBrk="1" latinLnBrk="0" hangingPunct="1">
      <a:defRPr sz="2600" kern="1200">
        <a:solidFill>
          <a:schemeClr val="tx1"/>
        </a:solidFill>
        <a:latin typeface="Arial" charset="0"/>
        <a:ea typeface="Geneva"/>
        <a:cs typeface="Genev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a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B1869"/>
    <a:srgbClr val="FF6600"/>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17" autoAdjust="0"/>
  </p:normalViewPr>
  <p:slideViewPr>
    <p:cSldViewPr snapToObjects="1">
      <p:cViewPr varScale="1">
        <p:scale>
          <a:sx n="39" d="100"/>
          <a:sy n="39" d="100"/>
        </p:scale>
        <p:origin x="-2316" y="-96"/>
      </p:cViewPr>
      <p:guideLst>
        <p:guide orient="horz" pos="3073"/>
        <p:guide pos="409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901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4040C61-D368-4443-990E-A9EF8E6158BC}" type="datetimeFigureOut">
              <a:rPr lang="fr-FR"/>
              <a:pPr/>
              <a:t>03/07/2011</a:t>
            </a:fld>
            <a:endParaRPr lang="fr-FR"/>
          </a:p>
        </p:txBody>
      </p:sp>
      <p:sp>
        <p:nvSpPr>
          <p:cNvPr id="901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901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8BC545-84F8-4259-97C1-DEAF70A760D6}"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Calibri"/>
                <a:ea typeface="Geneva" charset="0"/>
                <a:cs typeface="Geneva"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Calibri"/>
                <a:ea typeface="Geneva" charset="0"/>
                <a:cs typeface="Geneva" charset="0"/>
              </a:defRPr>
            </a:lvl1pPr>
          </a:lstStyle>
          <a:p>
            <a:pPr>
              <a:defRPr/>
            </a:pPr>
            <a:fld id="{AEE7F748-9882-48CF-B4D8-BEE999EBEA9B}" type="datetimeFigureOut">
              <a:rPr lang="fr-FR"/>
              <a:pPr>
                <a:defRPr/>
              </a:pPr>
              <a:t>03/07/2011</a:t>
            </a:fld>
            <a:endParaRPr lang="fr-FR" dirty="0"/>
          </a:p>
        </p:txBody>
      </p:sp>
      <p:sp>
        <p:nvSpPr>
          <p:cNvPr id="4" name="Espace réservé de l'image des diapositives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Calibri"/>
                <a:ea typeface="Geneva" charset="0"/>
                <a:cs typeface="Geneva"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Calibri"/>
                <a:ea typeface="Geneva" charset="0"/>
                <a:cs typeface="Geneva" charset="0"/>
              </a:defRPr>
            </a:lvl1pPr>
          </a:lstStyle>
          <a:p>
            <a:pPr>
              <a:defRPr/>
            </a:pPr>
            <a:fld id="{AEE3E5DD-27D1-4B37-9F08-AFECFD5F75B0}"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53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Thank you helene</a:t>
            </a:r>
          </a:p>
          <a:p>
            <a:pPr>
              <a:spcBef>
                <a:spcPct val="0"/>
              </a:spcBef>
            </a:pPr>
            <a:r>
              <a:rPr lang="fr-FR" smtClean="0"/>
              <a:t>Honoured to be here speaking in front of the best headhunters in the world</a:t>
            </a:r>
          </a:p>
          <a:p>
            <a:pPr>
              <a:spcBef>
                <a:spcPct val="0"/>
              </a:spcBef>
            </a:pPr>
            <a:r>
              <a:rPr lang="fr-FR" smtClean="0"/>
              <a:t>All the more honoured that i am going to talk about ME; something totally different than usually</a:t>
            </a:r>
          </a:p>
          <a:p>
            <a:pPr>
              <a:spcBef>
                <a:spcPct val="0"/>
              </a:spcBef>
            </a:pPr>
            <a:r>
              <a:rPr lang="fr-FR" smtClean="0"/>
              <a:t>Usually talking about marketing in the digital age, today it is about ME in the digital age</a:t>
            </a:r>
          </a:p>
          <a:p>
            <a:pPr>
              <a:spcBef>
                <a:spcPct val="0"/>
              </a:spcBef>
            </a:pPr>
            <a:r>
              <a:rPr lang="fr-FR" smtClean="0"/>
              <a:t>Two of my favourite topics…</a:t>
            </a:r>
          </a:p>
          <a:p>
            <a:pPr>
              <a:spcBef>
                <a:spcPct val="0"/>
              </a:spcBef>
            </a:pPr>
            <a:endParaRPr lang="fr-FR" smtClean="0"/>
          </a:p>
          <a:p>
            <a:pPr>
              <a:spcBef>
                <a:spcPct val="0"/>
              </a:spcBef>
            </a:pPr>
            <a:r>
              <a:rPr lang="fr-FR" smtClean="0"/>
              <a:t>A few months back…Met Helene</a:t>
            </a:r>
          </a:p>
          <a:p>
            <a:pPr>
              <a:spcBef>
                <a:spcPct val="0"/>
              </a:spcBef>
            </a:pPr>
            <a:r>
              <a:rPr lang="fr-FR" smtClean="0"/>
              <a:t>Told her about my sabbatical year with my family as of July 2011</a:t>
            </a:r>
          </a:p>
          <a:p>
            <a:pPr>
              <a:spcBef>
                <a:spcPct val="0"/>
              </a:spcBef>
            </a:pPr>
            <a:r>
              <a:rPr lang="fr-FR" smtClean="0"/>
              <a:t>Asked me to come here and tell my story</a:t>
            </a:r>
          </a:p>
          <a:p>
            <a:pPr>
              <a:spcBef>
                <a:spcPct val="0"/>
              </a:spcBef>
            </a:pPr>
            <a:r>
              <a:rPr lang="fr-FR" smtClean="0"/>
              <a:t>Did not understand first why strangers would be interested in my sabbatical year. </a:t>
            </a:r>
          </a:p>
          <a:p>
            <a:pPr>
              <a:spcBef>
                <a:spcPct val="0"/>
              </a:spcBef>
            </a:pPr>
            <a:r>
              <a:rPr lang="fr-FR" smtClean="0"/>
              <a:t>But, never let pass the occasion to speak to the best headhunters…you never know…</a:t>
            </a:r>
          </a:p>
        </p:txBody>
      </p:sp>
      <p:sp>
        <p:nvSpPr>
          <p:cNvPr id="153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CCFBD4-49D7-4C23-82F7-EAEB56A96500}" type="slidenum">
              <a:rPr lang="fr-FR">
                <a:latin typeface="Calibri" pitchFamily="34" charset="0"/>
                <a:ea typeface="Geneva"/>
                <a:cs typeface="Geneva"/>
              </a:rPr>
              <a:pPr/>
              <a:t>1</a:t>
            </a:fld>
            <a:endParaRPr lang="fr-FR">
              <a:latin typeface="Calibri" pitchFamily="34" charset="0"/>
              <a:ea typeface="Geneva"/>
              <a:cs typeface="Gene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37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This is why it is a great place to get inspired</a:t>
            </a:r>
          </a:p>
          <a:p>
            <a:pPr>
              <a:spcBef>
                <a:spcPct val="0"/>
              </a:spcBef>
            </a:pPr>
            <a:r>
              <a:rPr lang="fr-FR" smtClean="0"/>
              <a:t>This is where I started to think of the ‘new me’</a:t>
            </a:r>
          </a:p>
        </p:txBody>
      </p:sp>
      <p:sp>
        <p:nvSpPr>
          <p:cNvPr id="337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2D109E-4884-4261-8FA8-583FFBAC956F}" type="slidenum">
              <a:rPr lang="fr-FR">
                <a:latin typeface="Calibri" pitchFamily="34" charset="0"/>
                <a:ea typeface="Geneva"/>
                <a:cs typeface="Geneva"/>
              </a:rPr>
              <a:pPr/>
              <a:t>10</a:t>
            </a:fld>
            <a:endParaRPr lang="fr-FR">
              <a:latin typeface="Calibri" pitchFamily="34" charset="0"/>
              <a:ea typeface="Geneva"/>
              <a:cs typeface="Gene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58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And the ‘new me’ eventually came </a:t>
            </a:r>
          </a:p>
          <a:p>
            <a:pPr>
              <a:spcBef>
                <a:spcPct val="0"/>
              </a:spcBef>
            </a:pPr>
            <a:r>
              <a:rPr lang="fr-FR" smtClean="0"/>
              <a:t>with a project called: We Like The World</a:t>
            </a:r>
          </a:p>
        </p:txBody>
      </p:sp>
      <p:sp>
        <p:nvSpPr>
          <p:cNvPr id="3584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13D9F0-0703-47F8-AAEA-12C418C4F2B9}" type="slidenum">
              <a:rPr lang="fr-FR">
                <a:latin typeface="Calibri" pitchFamily="34" charset="0"/>
                <a:ea typeface="Geneva"/>
                <a:cs typeface="Geneva"/>
              </a:rPr>
              <a:pPr/>
              <a:t>11</a:t>
            </a:fld>
            <a:endParaRPr lang="fr-FR">
              <a:latin typeface="Calibri" pitchFamily="34" charset="0"/>
              <a:ea typeface="Geneva"/>
              <a:cs typeface="Gene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78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What is we like the world? a family trip around the world</a:t>
            </a:r>
          </a:p>
        </p:txBody>
      </p:sp>
      <p:sp>
        <p:nvSpPr>
          <p:cNvPr id="3789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87849B-2254-4EC1-BFA0-A6C17E5406D4}" type="slidenum">
              <a:rPr lang="fr-FR">
                <a:latin typeface="Calibri" pitchFamily="34" charset="0"/>
                <a:ea typeface="Geneva"/>
                <a:cs typeface="Geneva"/>
              </a:rPr>
              <a:pPr/>
              <a:t>12</a:t>
            </a:fld>
            <a:endParaRPr lang="fr-FR">
              <a:latin typeface="Calibri" pitchFamily="34" charset="0"/>
              <a:ea typeface="Geneva"/>
              <a:cs typeface="Genev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99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Leaving in less than a month, all around the world,</a:t>
            </a:r>
          </a:p>
          <a:p>
            <a:pPr>
              <a:spcBef>
                <a:spcPct val="0"/>
              </a:spcBef>
            </a:pPr>
            <a:r>
              <a:rPr lang="fr-FR" smtClean="0"/>
              <a:t>But not ANY trip around the world</a:t>
            </a:r>
          </a:p>
          <a:p>
            <a:pPr>
              <a:spcBef>
                <a:spcPct val="0"/>
              </a:spcBef>
            </a:pPr>
            <a:endParaRPr lang="fr-FR" smtClean="0"/>
          </a:p>
          <a:p>
            <a:pPr>
              <a:spcBef>
                <a:spcPct val="0"/>
              </a:spcBef>
            </a:pPr>
            <a:r>
              <a:rPr lang="fr-FR" smtClean="0"/>
              <a:t>I would not leave without A CONCEPT</a:t>
            </a:r>
          </a:p>
          <a:p>
            <a:pPr>
              <a:spcBef>
                <a:spcPct val="0"/>
              </a:spcBef>
            </a:pPr>
            <a:r>
              <a:rPr lang="fr-FR" smtClean="0"/>
              <a:t>And this concept had to have 3 ingredients:</a:t>
            </a:r>
          </a:p>
          <a:p>
            <a:pPr>
              <a:spcBef>
                <a:spcPct val="0"/>
              </a:spcBef>
            </a:pPr>
            <a:endParaRPr lang="fr-FR" smtClean="0"/>
          </a:p>
          <a:p>
            <a:pPr>
              <a:spcBef>
                <a:spcPct val="0"/>
              </a:spcBef>
            </a:pPr>
            <a:r>
              <a:rPr lang="fr-FR" smtClean="0"/>
              <a:t>INNOVATIVE (linked to social networks)</a:t>
            </a:r>
          </a:p>
          <a:p>
            <a:pPr>
              <a:spcBef>
                <a:spcPct val="0"/>
              </a:spcBef>
            </a:pPr>
            <a:r>
              <a:rPr lang="fr-FR" smtClean="0"/>
              <a:t>ENJOYABLE</a:t>
            </a:r>
          </a:p>
          <a:p>
            <a:pPr>
              <a:spcBef>
                <a:spcPct val="0"/>
              </a:spcBef>
            </a:pPr>
            <a:r>
              <a:rPr lang="fr-FR" smtClean="0"/>
              <a:t>USEFUL (for us and others)</a:t>
            </a:r>
          </a:p>
        </p:txBody>
      </p:sp>
      <p:sp>
        <p:nvSpPr>
          <p:cNvPr id="3993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679057-A4E0-4AE8-AC87-0A44A535CE0A}" type="slidenum">
              <a:rPr lang="fr-FR">
                <a:latin typeface="Calibri" pitchFamily="34" charset="0"/>
                <a:ea typeface="Geneva"/>
                <a:cs typeface="Geneva"/>
              </a:rPr>
              <a:pPr/>
              <a:t>13</a:t>
            </a:fld>
            <a:endParaRPr lang="fr-FR">
              <a:latin typeface="Calibri" pitchFamily="34" charset="0"/>
              <a:ea typeface="Geneva"/>
              <a:cs typeface="Genev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19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Innovative</a:t>
            </a:r>
          </a:p>
          <a:p>
            <a:pPr>
              <a:spcBef>
                <a:spcPct val="0"/>
              </a:spcBef>
            </a:pPr>
            <a:r>
              <a:rPr lang="fr-FR" smtClean="0"/>
              <a:t>Jules Verne’s story</a:t>
            </a:r>
          </a:p>
          <a:p>
            <a:pPr>
              <a:spcBef>
                <a:spcPct val="0"/>
              </a:spcBef>
            </a:pPr>
            <a:endParaRPr lang="fr-FR" smtClean="0"/>
          </a:p>
        </p:txBody>
      </p:sp>
      <p:sp>
        <p:nvSpPr>
          <p:cNvPr id="419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547CE0-AE22-4EB1-AABD-46208D7BE48B}" type="slidenum">
              <a:rPr lang="fr-FR">
                <a:latin typeface="Calibri" pitchFamily="34" charset="0"/>
                <a:ea typeface="Geneva"/>
                <a:cs typeface="Geneva"/>
              </a:rPr>
              <a:pPr/>
              <a:t>14</a:t>
            </a:fld>
            <a:endParaRPr lang="fr-FR">
              <a:latin typeface="Calibri" pitchFamily="34" charset="0"/>
              <a:ea typeface="Geneva"/>
              <a:cs typeface="Genev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40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Enjoyable: time of our lives as the song says</a:t>
            </a:r>
          </a:p>
          <a:p>
            <a:pPr>
              <a:spcBef>
                <a:spcPct val="0"/>
              </a:spcBef>
            </a:pPr>
            <a:r>
              <a:rPr lang="fr-FR" smtClean="0"/>
              <a:t>Let’s see a video explaining what we are doing.</a:t>
            </a:r>
          </a:p>
          <a:p>
            <a:pPr>
              <a:spcBef>
                <a:spcPct val="0"/>
              </a:spcBef>
            </a:pPr>
            <a:r>
              <a:rPr lang="fr-FR" smtClean="0"/>
              <a:t>This video was originally conceived as a seasonal greeting video for our friends,</a:t>
            </a:r>
          </a:p>
          <a:p>
            <a:pPr>
              <a:spcBef>
                <a:spcPct val="0"/>
              </a:spcBef>
            </a:pPr>
            <a:r>
              <a:rPr lang="fr-FR" smtClean="0"/>
              <a:t>It became the SOCIAL OBJECT THAT MADE OUR PROJECT BECOME REMARKABLE in the social networks</a:t>
            </a:r>
          </a:p>
          <a:p>
            <a:pPr>
              <a:spcBef>
                <a:spcPct val="0"/>
              </a:spcBef>
            </a:pPr>
            <a:r>
              <a:rPr lang="fr-FR" smtClean="0"/>
              <a:t>And I do not hesitate to be ridiculous in order to be rmarkable</a:t>
            </a:r>
          </a:p>
          <a:p>
            <a:pPr>
              <a:spcBef>
                <a:spcPct val="0"/>
              </a:spcBef>
            </a:pPr>
            <a:endParaRPr lang="fr-FR" smtClean="0"/>
          </a:p>
          <a:p>
            <a:pPr>
              <a:spcBef>
                <a:spcPct val="0"/>
              </a:spcBef>
            </a:pPr>
            <a:r>
              <a:rPr lang="fr-FR" smtClean="0"/>
              <a:t>Because We need help</a:t>
            </a:r>
          </a:p>
        </p:txBody>
      </p:sp>
      <p:sp>
        <p:nvSpPr>
          <p:cNvPr id="440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5C1DAE-556A-4F45-9301-2EA2D06706D0}" type="slidenum">
              <a:rPr lang="fr-FR">
                <a:latin typeface="Calibri" pitchFamily="34" charset="0"/>
                <a:ea typeface="Geneva"/>
                <a:cs typeface="Geneva"/>
              </a:rPr>
              <a:pPr/>
              <a:t>15</a:t>
            </a:fld>
            <a:endParaRPr lang="fr-FR">
              <a:latin typeface="Calibri" pitchFamily="34" charset="0"/>
              <a:ea typeface="Geneva"/>
              <a:cs typeface="Genev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60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Useful: school</a:t>
            </a:r>
          </a:p>
          <a:p>
            <a:pPr>
              <a:spcBef>
                <a:spcPct val="0"/>
              </a:spcBef>
            </a:pPr>
            <a:r>
              <a:rPr lang="fr-FR" smtClean="0"/>
              <a:t>Need 100 000 €, our family will give 40 000</a:t>
            </a:r>
          </a:p>
          <a:p>
            <a:pPr>
              <a:spcBef>
                <a:spcPct val="0"/>
              </a:spcBef>
            </a:pPr>
            <a:r>
              <a:rPr lang="fr-FR" smtClean="0"/>
              <a:t>Need 60 000+ coming from the people and sponsors…</a:t>
            </a:r>
          </a:p>
        </p:txBody>
      </p:sp>
      <p:sp>
        <p:nvSpPr>
          <p:cNvPr id="460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43896F-C8AD-4966-BD09-376F4504DB81}" type="slidenum">
              <a:rPr lang="fr-FR">
                <a:latin typeface="Calibri" pitchFamily="34" charset="0"/>
                <a:ea typeface="Geneva"/>
                <a:cs typeface="Geneva"/>
              </a:rPr>
              <a:pPr/>
              <a:t>16</a:t>
            </a:fld>
            <a:endParaRPr lang="fr-FR">
              <a:latin typeface="Calibri" pitchFamily="34" charset="0"/>
              <a:ea typeface="Geneva"/>
              <a:cs typeface="Genev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81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Girls education: mkes sense for both personal and professional reasons</a:t>
            </a:r>
          </a:p>
        </p:txBody>
      </p:sp>
      <p:sp>
        <p:nvSpPr>
          <p:cNvPr id="4813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B6EB77-BA44-46E4-8C76-CE6A273A5067}" type="slidenum">
              <a:rPr lang="fr-FR">
                <a:latin typeface="Calibri" pitchFamily="34" charset="0"/>
                <a:ea typeface="Geneva"/>
                <a:cs typeface="Geneva"/>
              </a:rPr>
              <a:pPr/>
              <a:t>17</a:t>
            </a:fld>
            <a:endParaRPr lang="fr-FR">
              <a:latin typeface="Calibri" pitchFamily="34" charset="0"/>
              <a:ea typeface="Geneva"/>
              <a:cs typeface="Genev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Our hub: no marketing yet</a:t>
            </a:r>
          </a:p>
          <a:p>
            <a:pPr>
              <a:spcBef>
                <a:spcPct val="0"/>
              </a:spcBef>
            </a:pPr>
            <a:r>
              <a:rPr lang="fr-FR" smtClean="0"/>
              <a:t>But we gather friends to build a strong enough network to find hosting everywhere in the world</a:t>
            </a:r>
          </a:p>
        </p:txBody>
      </p:sp>
      <p:sp>
        <p:nvSpPr>
          <p:cNvPr id="501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22665A-98F5-42EB-9502-5DA11A88AA26}" type="slidenum">
              <a:rPr lang="fr-FR">
                <a:latin typeface="Calibri" pitchFamily="34" charset="0"/>
                <a:ea typeface="Geneva"/>
                <a:cs typeface="Geneva"/>
              </a:rPr>
              <a:pPr/>
              <a:t>18</a:t>
            </a:fld>
            <a:endParaRPr lang="fr-FR">
              <a:latin typeface="Calibri" pitchFamily="34" charset="0"/>
              <a:ea typeface="Geneva"/>
              <a:cs typeface="Genev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22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We have defined 4 actions principles because what we want to prove on this project is THE POWER OF THE NETWORK, </a:t>
            </a:r>
          </a:p>
          <a:p>
            <a:pPr>
              <a:spcBef>
                <a:spcPct val="0"/>
              </a:spcBef>
            </a:pPr>
            <a:r>
              <a:rPr lang="fr-FR" smtClean="0"/>
              <a:t>specifically friends of friends, </a:t>
            </a:r>
          </a:p>
          <a:p>
            <a:pPr>
              <a:spcBef>
                <a:spcPct val="0"/>
              </a:spcBef>
            </a:pPr>
            <a:r>
              <a:rPr lang="fr-FR" smtClean="0"/>
              <a:t>and that this power is multiplied by SOCIAL NETWORKS</a:t>
            </a:r>
          </a:p>
        </p:txBody>
      </p:sp>
      <p:sp>
        <p:nvSpPr>
          <p:cNvPr id="5222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98739F-0F1C-42D6-81AA-70B87781C3A1}" type="slidenum">
              <a:rPr lang="fr-FR">
                <a:latin typeface="Calibri" pitchFamily="34" charset="0"/>
                <a:ea typeface="Geneva"/>
                <a:cs typeface="Geneva"/>
              </a:rPr>
              <a:pPr/>
              <a:t>19</a:t>
            </a:fld>
            <a:endParaRPr lang="fr-FR">
              <a:latin typeface="Calibri" pitchFamily="34" charset="0"/>
              <a:ea typeface="Geneva"/>
              <a:cs typeface="Gene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Started to think of why she invited me </a:t>
            </a:r>
          </a:p>
          <a:p>
            <a:pPr>
              <a:spcBef>
                <a:spcPct val="0"/>
              </a:spcBef>
            </a:pPr>
            <a:r>
              <a:rPr lang="fr-FR" smtClean="0"/>
              <a:t>I realized it is about reinventing myself</a:t>
            </a:r>
          </a:p>
          <a:p>
            <a:pPr>
              <a:spcBef>
                <a:spcPct val="0"/>
              </a:spcBef>
            </a:pPr>
            <a:r>
              <a:rPr lang="fr-FR" smtClean="0"/>
              <a:t>A reinvention that is totally embedded in the digital age</a:t>
            </a:r>
          </a:p>
          <a:p>
            <a:pPr>
              <a:spcBef>
                <a:spcPct val="0"/>
              </a:spcBef>
            </a:pPr>
            <a:r>
              <a:rPr lang="fr-FR" smtClean="0"/>
              <a:t>And that could inspire others</a:t>
            </a:r>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8EB15E-B8A3-4F62-9BFF-A1E32D8DF3A2}" type="slidenum">
              <a:rPr lang="fr-FR">
                <a:latin typeface="Calibri" pitchFamily="34" charset="0"/>
                <a:ea typeface="Geneva"/>
                <a:cs typeface="Geneva"/>
              </a:rPr>
              <a:pPr/>
              <a:t>2</a:t>
            </a:fld>
            <a:endParaRPr lang="fr-FR">
              <a:latin typeface="Calibri" pitchFamily="34" charset="0"/>
              <a:ea typeface="Geneva"/>
              <a:cs typeface="Genev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42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Quickly got attention from Facebook in Palo Alto who is officially supporting us</a:t>
            </a:r>
          </a:p>
        </p:txBody>
      </p:sp>
      <p:sp>
        <p:nvSpPr>
          <p:cNvPr id="5427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06D55A-2776-47BC-88C9-7A981DE6BFBA}" type="slidenum">
              <a:rPr lang="fr-FR">
                <a:latin typeface="Calibri" pitchFamily="34" charset="0"/>
                <a:ea typeface="Geneva"/>
                <a:cs typeface="Geneva"/>
              </a:rPr>
              <a:pPr/>
              <a:t>20</a:t>
            </a:fld>
            <a:endParaRPr lang="fr-FR">
              <a:latin typeface="Calibri" pitchFamily="34" charset="0"/>
              <a:ea typeface="Geneva"/>
              <a:cs typeface="Genev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63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And have other sponsors who help us achieve our challenge and/or support our school through donations</a:t>
            </a:r>
          </a:p>
        </p:txBody>
      </p:sp>
      <p:sp>
        <p:nvSpPr>
          <p:cNvPr id="563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194A76-BD30-4EE6-A292-73EEACEDB1C9}" type="slidenum">
              <a:rPr lang="fr-FR">
                <a:latin typeface="Calibri" pitchFamily="34" charset="0"/>
                <a:ea typeface="Geneva"/>
                <a:cs typeface="Geneva"/>
              </a:rPr>
              <a:pPr/>
              <a:t>21</a:t>
            </a:fld>
            <a:endParaRPr lang="fr-FR">
              <a:latin typeface="Calibri" pitchFamily="34" charset="0"/>
              <a:ea typeface="Geneva"/>
              <a:cs typeface="Genev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83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Stade de France: an example of of how serendipity, social capital and power of social networks come together</a:t>
            </a:r>
          </a:p>
          <a:p>
            <a:pPr>
              <a:spcBef>
                <a:spcPct val="0"/>
              </a:spcBef>
            </a:pPr>
            <a:r>
              <a:rPr lang="fr-FR" smtClean="0"/>
              <a:t>We end up to be the main cause supported by a concert in the Stade de France in front of 60000 people next Saturday</a:t>
            </a:r>
          </a:p>
          <a:p>
            <a:pPr>
              <a:spcBef>
                <a:spcPct val="0"/>
              </a:spcBef>
            </a:pPr>
            <a:endParaRPr lang="fr-FR" smtClean="0"/>
          </a:p>
          <a:p>
            <a:pPr>
              <a:spcBef>
                <a:spcPct val="0"/>
              </a:spcBef>
            </a:pPr>
            <a:r>
              <a:rPr lang="fr-FR" smtClean="0"/>
              <a:t>Nothing is too big…</a:t>
            </a:r>
          </a:p>
          <a:p>
            <a:pPr>
              <a:spcBef>
                <a:spcPct val="0"/>
              </a:spcBef>
            </a:pPr>
            <a:r>
              <a:rPr lang="fr-FR" smtClean="0"/>
              <a:t>Let’s see</a:t>
            </a:r>
          </a:p>
        </p:txBody>
      </p:sp>
      <p:sp>
        <p:nvSpPr>
          <p:cNvPr id="5837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EFA3D9-5F55-4E64-A8EA-C0C8ABC75CF6}" type="slidenum">
              <a:rPr lang="fr-FR">
                <a:latin typeface="Calibri" pitchFamily="34" charset="0"/>
                <a:ea typeface="Geneva"/>
                <a:cs typeface="Geneva"/>
              </a:rPr>
              <a:pPr/>
              <a:t>22</a:t>
            </a:fld>
            <a:endParaRPr lang="fr-FR">
              <a:latin typeface="Calibri" pitchFamily="34" charset="0"/>
              <a:ea typeface="Geneva"/>
              <a:cs typeface="Genev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04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I now have a team of about 20 volunteers to move WLTW to the next level: benefiting to lots of other people who have great projects and energy but do not know how to leverage social networks</a:t>
            </a:r>
          </a:p>
        </p:txBody>
      </p:sp>
      <p:sp>
        <p:nvSpPr>
          <p:cNvPr id="6041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8AF125-034D-4404-9B2F-9B4BA4E0B985}" type="slidenum">
              <a:rPr lang="fr-FR">
                <a:latin typeface="Calibri" pitchFamily="34" charset="0"/>
                <a:ea typeface="Geneva"/>
                <a:cs typeface="Geneva"/>
              </a:rPr>
              <a:pPr/>
              <a:t>23</a:t>
            </a:fld>
            <a:endParaRPr lang="fr-FR">
              <a:latin typeface="Calibri" pitchFamily="34" charset="0"/>
              <a:ea typeface="Geneva"/>
              <a:cs typeface="Genev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24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In a nutshell: WLTW has a higher purpose :’ Making Social Social’and our trip is the pilot project</a:t>
            </a:r>
          </a:p>
        </p:txBody>
      </p:sp>
      <p:sp>
        <p:nvSpPr>
          <p:cNvPr id="624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5C881C-E992-48A5-AFE8-BD8A9831B710}" type="slidenum">
              <a:rPr lang="fr-FR">
                <a:latin typeface="Calibri" pitchFamily="34" charset="0"/>
                <a:ea typeface="Geneva"/>
                <a:cs typeface="Geneva"/>
              </a:rPr>
              <a:pPr/>
              <a:t>24</a:t>
            </a:fld>
            <a:endParaRPr lang="fr-FR">
              <a:latin typeface="Calibri" pitchFamily="34" charset="0"/>
              <a:ea typeface="Geneva"/>
              <a:cs typeface="Genev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45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Concretely: we identified 8 key success factors and this is where WLTW can help other projects</a:t>
            </a:r>
          </a:p>
        </p:txBody>
      </p:sp>
      <p:sp>
        <p:nvSpPr>
          <p:cNvPr id="6451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CE3C74-65D8-4494-BB00-18F233E57627}" type="slidenum">
              <a:rPr lang="fr-FR">
                <a:latin typeface="Calibri" pitchFamily="34" charset="0"/>
                <a:ea typeface="Geneva"/>
                <a:cs typeface="Geneva"/>
              </a:rPr>
              <a:pPr/>
              <a:t>25</a:t>
            </a:fld>
            <a:endParaRPr lang="fr-FR">
              <a:latin typeface="Calibri" pitchFamily="34" charset="0"/>
              <a:ea typeface="Geneva"/>
              <a:cs typeface="Genev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86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THE CMO WT, here is the brand new logo. Take a picture of it and you will go directly to the blog</a:t>
            </a:r>
          </a:p>
        </p:txBody>
      </p:sp>
      <p:sp>
        <p:nvSpPr>
          <p:cNvPr id="686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27724-3F33-4C33-8BDB-9B6F69DE074B}" type="slidenum">
              <a:rPr lang="fr-FR">
                <a:latin typeface="Calibri" pitchFamily="34" charset="0"/>
                <a:ea typeface="Geneva"/>
                <a:cs typeface="Geneva"/>
              </a:rPr>
              <a:pPr/>
              <a:t>26</a:t>
            </a:fld>
            <a:endParaRPr lang="fr-FR">
              <a:latin typeface="Calibri" pitchFamily="34" charset="0"/>
              <a:ea typeface="Geneva"/>
              <a:cs typeface="Genev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06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CMO WT is about doing about 30 interviews all around the world, understanding CMOs, their attitudes towards the digital age, the impact on their personal lives and business actions, and in some way understanding the CMO of the digital age: not what they should be in the future, what they should be TODAY</a:t>
            </a:r>
          </a:p>
          <a:p>
            <a:pPr>
              <a:spcBef>
                <a:spcPct val="0"/>
              </a:spcBef>
            </a:pPr>
            <a:endParaRPr lang="fr-FR" smtClean="0"/>
          </a:p>
          <a:p>
            <a:pPr>
              <a:spcBef>
                <a:spcPct val="0"/>
              </a:spcBef>
            </a:pPr>
            <a:r>
              <a:rPr lang="fr-FR" smtClean="0"/>
              <a:t>This is a short initial  iphone video explaining the concept</a:t>
            </a:r>
          </a:p>
        </p:txBody>
      </p:sp>
      <p:sp>
        <p:nvSpPr>
          <p:cNvPr id="706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EDCF19-26B6-4FF6-90F6-EAEC297D760E}" type="slidenum">
              <a:rPr lang="fr-FR">
                <a:latin typeface="Calibri" pitchFamily="34" charset="0"/>
                <a:ea typeface="Geneva"/>
                <a:cs typeface="Geneva"/>
              </a:rPr>
              <a:pPr/>
              <a:t>27</a:t>
            </a:fld>
            <a:endParaRPr lang="fr-FR">
              <a:latin typeface="Calibri" pitchFamily="34" charset="0"/>
              <a:ea typeface="Geneva"/>
              <a:cs typeface="Genev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27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Issue: besides my idea, i had nothing. And I did not want to invest money on it. Money should go to the school. But I had WHUFFIE</a:t>
            </a:r>
          </a:p>
          <a:p>
            <a:pPr>
              <a:spcBef>
                <a:spcPct val="0"/>
              </a:spcBef>
            </a:pPr>
            <a:endParaRPr lang="fr-FR" smtClean="0"/>
          </a:p>
          <a:p>
            <a:pPr>
              <a:spcBef>
                <a:spcPct val="0"/>
              </a:spcBef>
            </a:pPr>
            <a:r>
              <a:rPr lang="fr-FR" smtClean="0"/>
              <a:t>The eco-system of the project is only powered by Whuffie and finding WIN-WIN situation. Like a good food recipe, the secret is to find the proportions and the right order in which to put the ingredients</a:t>
            </a:r>
          </a:p>
          <a:p>
            <a:pPr>
              <a:spcBef>
                <a:spcPct val="0"/>
              </a:spcBef>
            </a:pPr>
            <a:endParaRPr lang="fr-FR" smtClean="0"/>
          </a:p>
          <a:p>
            <a:pPr>
              <a:spcBef>
                <a:spcPct val="0"/>
              </a:spcBef>
            </a:pPr>
            <a:r>
              <a:rPr lang="fr-FR" smtClean="0"/>
              <a:t>Details of the recipee</a:t>
            </a:r>
          </a:p>
          <a:p>
            <a:pPr>
              <a:spcBef>
                <a:spcPct val="0"/>
              </a:spcBef>
            </a:pPr>
            <a:endParaRPr lang="fr-FR" smtClean="0"/>
          </a:p>
          <a:p>
            <a:pPr>
              <a:spcBef>
                <a:spcPct val="0"/>
              </a:spcBef>
            </a:pPr>
            <a:endParaRPr lang="fr-FR" smtClean="0"/>
          </a:p>
          <a:p>
            <a:pPr>
              <a:spcBef>
                <a:spcPct val="0"/>
              </a:spcBef>
            </a:pPr>
            <a:r>
              <a:rPr lang="fr-FR" smtClean="0"/>
              <a:t>What do I get out of it: not money, but more social capital: network, media exposure and unique competences</a:t>
            </a:r>
          </a:p>
        </p:txBody>
      </p:sp>
      <p:sp>
        <p:nvSpPr>
          <p:cNvPr id="727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3A1C04-D57B-4F65-87AF-46344EDAF078}" type="slidenum">
              <a:rPr lang="fr-FR">
                <a:latin typeface="Calibri" pitchFamily="34" charset="0"/>
                <a:ea typeface="Geneva"/>
                <a:cs typeface="Geneva"/>
              </a:rPr>
              <a:pPr/>
              <a:t>28</a:t>
            </a:fld>
            <a:endParaRPr lang="fr-FR">
              <a:latin typeface="Calibri" pitchFamily="34" charset="0"/>
              <a:ea typeface="Geneva"/>
              <a:cs typeface="Genev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47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And it works, so fat about 90% accpetance of the CMOs we contacted</a:t>
            </a:r>
          </a:p>
          <a:p>
            <a:pPr>
              <a:spcBef>
                <a:spcPct val="0"/>
              </a:spcBef>
            </a:pPr>
            <a:endParaRPr lang="fr-FR" smtClean="0"/>
          </a:p>
          <a:p>
            <a:pPr>
              <a:spcBef>
                <a:spcPct val="0"/>
              </a:spcBef>
            </a:pPr>
            <a:r>
              <a:rPr lang="fr-FR" smtClean="0"/>
              <a:t>These are the ones I will do before leaving for the World Tour. Will be completed by interviews in Canada, the US, Brazil, Australia, China, India AND TURKEY</a:t>
            </a:r>
          </a:p>
        </p:txBody>
      </p:sp>
      <p:sp>
        <p:nvSpPr>
          <p:cNvPr id="747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8780D0-7587-402C-B050-2781D283FC66}" type="slidenum">
              <a:rPr lang="fr-FR">
                <a:latin typeface="Calibri" pitchFamily="34" charset="0"/>
                <a:ea typeface="Geneva"/>
                <a:cs typeface="Geneva"/>
              </a:rPr>
              <a:pPr/>
              <a:t>29</a:t>
            </a:fld>
            <a:endParaRPr lang="fr-FR">
              <a:latin typeface="Calibri" pitchFamily="34" charset="0"/>
              <a:ea typeface="Geneva"/>
              <a:cs typeface="Gene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First an anecdoct that happened to me a year ago</a:t>
            </a:r>
          </a:p>
          <a:p>
            <a:pPr>
              <a:spcBef>
                <a:spcPct val="0"/>
              </a:spcBef>
            </a:pPr>
            <a:r>
              <a:rPr lang="fr-FR" smtClean="0"/>
              <a:t>That introduces some key elements of the story</a:t>
            </a:r>
          </a:p>
          <a:p>
            <a:pPr>
              <a:spcBef>
                <a:spcPct val="0"/>
              </a:spcBef>
            </a:pPr>
            <a:endParaRPr lang="fr-FR" smtClean="0"/>
          </a:p>
          <a:p>
            <a:pPr>
              <a:spcBef>
                <a:spcPct val="0"/>
              </a:spcBef>
            </a:pPr>
            <a:r>
              <a:rPr lang="fr-FR" smtClean="0"/>
              <a:t>Mother-in-law call in the middle of a romantic dinner with my wife</a:t>
            </a:r>
          </a:p>
          <a:p>
            <a:pPr>
              <a:spcBef>
                <a:spcPct val="0"/>
              </a:spcBef>
            </a:pPr>
            <a:r>
              <a:rPr lang="fr-FR" smtClean="0"/>
              <a:t>Facebook: post about a book by a facebook friend</a:t>
            </a:r>
          </a:p>
          <a:p>
            <a:pPr>
              <a:spcBef>
                <a:spcPct val="0"/>
              </a:spcBef>
            </a:pPr>
            <a:r>
              <a:rPr lang="fr-FR" smtClean="0"/>
              <a:t>Interesting</a:t>
            </a:r>
          </a:p>
          <a:p>
            <a:pPr>
              <a:spcBef>
                <a:spcPct val="0"/>
              </a:spcBef>
            </a:pPr>
            <a:r>
              <a:rPr lang="fr-FR" smtClean="0"/>
              <a:t>The Whuffie effect</a:t>
            </a:r>
          </a:p>
          <a:p>
            <a:pPr>
              <a:spcBef>
                <a:spcPct val="0"/>
              </a:spcBef>
            </a:pPr>
            <a:r>
              <a:rPr lang="fr-FR" smtClean="0"/>
              <a:t>Whuffie explanation</a:t>
            </a:r>
          </a:p>
          <a:p>
            <a:pPr>
              <a:spcBef>
                <a:spcPct val="0"/>
              </a:spcBef>
            </a:pPr>
            <a:r>
              <a:rPr lang="fr-FR" smtClean="0"/>
              <a:t>My social capital has always been something very important for me</a:t>
            </a:r>
          </a:p>
          <a:p>
            <a:pPr>
              <a:spcBef>
                <a:spcPct val="0"/>
              </a:spcBef>
            </a:pPr>
            <a:r>
              <a:rPr lang="fr-FR" smtClean="0"/>
              <a:t>Leveraging the Social capital is a key element of my presentation today</a:t>
            </a:r>
          </a:p>
          <a:p>
            <a:pPr>
              <a:spcBef>
                <a:spcPct val="0"/>
              </a:spcBef>
            </a:pPr>
            <a:endParaRPr lang="fr-FR" smtClean="0"/>
          </a:p>
        </p:txBody>
      </p:sp>
      <p:sp>
        <p:nvSpPr>
          <p:cNvPr id="194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4497F0-CED4-4598-9511-6B9A48F80351}" type="slidenum">
              <a:rPr lang="fr-FR">
                <a:latin typeface="Calibri" pitchFamily="34" charset="0"/>
                <a:ea typeface="Geneva"/>
                <a:cs typeface="Geneva"/>
              </a:rPr>
              <a:pPr/>
              <a:t>3</a:t>
            </a:fld>
            <a:endParaRPr lang="fr-FR">
              <a:latin typeface="Calibri" pitchFamily="34" charset="0"/>
              <a:ea typeface="Geneva"/>
              <a:cs typeface="Genev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68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My learnings of all this…</a:t>
            </a:r>
          </a:p>
          <a:p>
            <a:pPr>
              <a:spcBef>
                <a:spcPct val="0"/>
              </a:spcBef>
            </a:pPr>
            <a:endParaRPr lang="fr-FR" smtClean="0"/>
          </a:p>
          <a:p>
            <a:pPr>
              <a:spcBef>
                <a:spcPct val="0"/>
              </a:spcBef>
            </a:pPr>
            <a:r>
              <a:rPr lang="fr-FR" smtClean="0"/>
              <a:t>I have plenty of story of accidentally meeting the right people, but not just the right people, the right people at the right time !</a:t>
            </a:r>
          </a:p>
          <a:p>
            <a:pPr>
              <a:spcBef>
                <a:spcPct val="0"/>
              </a:spcBef>
            </a:pPr>
            <a:r>
              <a:rPr lang="fr-FR" smtClean="0"/>
              <a:t>And this is not luck.</a:t>
            </a:r>
          </a:p>
          <a:p>
            <a:pPr>
              <a:spcBef>
                <a:spcPct val="0"/>
              </a:spcBef>
            </a:pPr>
            <a:r>
              <a:rPr lang="fr-FR" smtClean="0"/>
              <a:t>Actually you can make it happen, by surfing on the unexpected and being open minded</a:t>
            </a:r>
          </a:p>
        </p:txBody>
      </p:sp>
      <p:sp>
        <p:nvSpPr>
          <p:cNvPr id="768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1EEE7E-52A8-4455-B830-2C2EB29FB786}" type="slidenum">
              <a:rPr lang="fr-FR">
                <a:latin typeface="Calibri" pitchFamily="34" charset="0"/>
                <a:ea typeface="Geneva"/>
                <a:cs typeface="Geneva"/>
              </a:rPr>
              <a:pPr/>
              <a:t>30</a:t>
            </a:fld>
            <a:endParaRPr lang="fr-FR">
              <a:latin typeface="Calibri" pitchFamily="34" charset="0"/>
              <a:ea typeface="Geneva"/>
              <a:cs typeface="Genev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88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Social networks give more power to the socially gifted individuals, </a:t>
            </a:r>
          </a:p>
          <a:p>
            <a:pPr>
              <a:spcBef>
                <a:spcPct val="0"/>
              </a:spcBef>
            </a:pPr>
            <a:r>
              <a:rPr lang="fr-FR" smtClean="0"/>
              <a:t>the ones who know how to mobilize a network,</a:t>
            </a:r>
          </a:p>
          <a:p>
            <a:pPr>
              <a:spcBef>
                <a:spcPct val="0"/>
              </a:spcBef>
            </a:pPr>
            <a:r>
              <a:rPr lang="fr-FR" smtClean="0"/>
              <a:t> those who have a high Social capital, those that other people want to help, </a:t>
            </a:r>
          </a:p>
          <a:p>
            <a:pPr>
              <a:spcBef>
                <a:spcPct val="0"/>
              </a:spcBef>
            </a:pPr>
            <a:r>
              <a:rPr lang="fr-FR" smtClean="0"/>
              <a:t>not just because this is their own interest but just because they like them and want them to succeed. </a:t>
            </a:r>
          </a:p>
          <a:p>
            <a:pPr>
              <a:spcBef>
                <a:spcPct val="0"/>
              </a:spcBef>
            </a:pPr>
            <a:r>
              <a:rPr lang="fr-FR" smtClean="0"/>
              <a:t>Ok, this is not Mickey Mouse land either but still…</a:t>
            </a:r>
          </a:p>
          <a:p>
            <a:pPr>
              <a:spcBef>
                <a:spcPct val="0"/>
              </a:spcBef>
            </a:pPr>
            <a:endParaRPr lang="fr-FR" smtClean="0"/>
          </a:p>
          <a:p>
            <a:pPr>
              <a:spcBef>
                <a:spcPct val="0"/>
              </a:spcBef>
            </a:pPr>
            <a:r>
              <a:rPr lang="fr-FR" smtClean="0"/>
              <a:t>Why: because by cutting down the efforts and cost for interactions, the effort needed to help others goes down.</a:t>
            </a:r>
          </a:p>
          <a:p>
            <a:pPr>
              <a:spcBef>
                <a:spcPct val="0"/>
              </a:spcBef>
            </a:pPr>
            <a:r>
              <a:rPr lang="fr-FR" smtClean="0"/>
              <a:t> If you want to share my project with a lot of your friends my project, just a click on facebook will make it. </a:t>
            </a:r>
          </a:p>
          <a:p>
            <a:pPr>
              <a:spcBef>
                <a:spcPct val="0"/>
              </a:spcBef>
            </a:pPr>
            <a:r>
              <a:rPr lang="fr-FR" smtClean="0"/>
              <a:t>Before , you would need to call friends one-by-one, and despite your goodwill, you would not do it.</a:t>
            </a:r>
          </a:p>
          <a:p>
            <a:pPr>
              <a:spcBef>
                <a:spcPct val="0"/>
              </a:spcBef>
            </a:pPr>
            <a:r>
              <a:rPr lang="fr-FR" smtClean="0"/>
              <a:t> Whether you liked me or not, the end result was very close. </a:t>
            </a:r>
          </a:p>
          <a:p>
            <a:pPr>
              <a:spcBef>
                <a:spcPct val="0"/>
              </a:spcBef>
            </a:pPr>
            <a:r>
              <a:rPr lang="fr-FR" smtClean="0"/>
              <a:t>Now, If you like me or what I am doing, you will tell your friends, who will pass it also…</a:t>
            </a:r>
          </a:p>
          <a:p>
            <a:pPr>
              <a:spcBef>
                <a:spcPct val="0"/>
              </a:spcBef>
            </a:pPr>
            <a:endParaRPr lang="fr-FR" smtClean="0"/>
          </a:p>
          <a:p>
            <a:pPr>
              <a:spcBef>
                <a:spcPct val="0"/>
              </a:spcBef>
            </a:pPr>
            <a:r>
              <a:rPr lang="fr-FR" smtClean="0"/>
              <a:t>There is a project I found last week-end: it is called 10/3: how to build a school in Africa in 3 hours? Not possible before</a:t>
            </a:r>
          </a:p>
        </p:txBody>
      </p:sp>
      <p:sp>
        <p:nvSpPr>
          <p:cNvPr id="788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E16B9D-27A6-437D-BFD9-84C97304AB03}" type="slidenum">
              <a:rPr lang="fr-FR">
                <a:latin typeface="Calibri" pitchFamily="34" charset="0"/>
                <a:ea typeface="Geneva"/>
                <a:cs typeface="Geneva"/>
              </a:rPr>
              <a:pPr/>
              <a:t>31</a:t>
            </a:fld>
            <a:endParaRPr lang="fr-FR">
              <a:latin typeface="Calibri" pitchFamily="34" charset="0"/>
              <a:ea typeface="Geneva"/>
              <a:cs typeface="Genev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08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The new me is not very different when it comes to the CV: I am still CSO of F6. But what is different is not seen, it is in my head and in my heart</a:t>
            </a:r>
          </a:p>
        </p:txBody>
      </p:sp>
      <p:sp>
        <p:nvSpPr>
          <p:cNvPr id="808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251C54-8F8A-4C3F-9521-575DBB7B4B60}" type="slidenum">
              <a:rPr lang="fr-FR">
                <a:latin typeface="Calibri" pitchFamily="34" charset="0"/>
                <a:ea typeface="Geneva"/>
                <a:cs typeface="Geneva"/>
              </a:rPr>
              <a:pPr/>
              <a:t>32</a:t>
            </a:fld>
            <a:endParaRPr lang="fr-FR">
              <a:latin typeface="Calibri" pitchFamily="34" charset="0"/>
              <a:ea typeface="Geneva"/>
              <a:cs typeface="Genev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29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But Google sees it</a:t>
            </a:r>
          </a:p>
        </p:txBody>
      </p:sp>
      <p:sp>
        <p:nvSpPr>
          <p:cNvPr id="829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5BD18A-4C94-4B7B-A6A2-9AF351A53CCB}" type="slidenum">
              <a:rPr lang="fr-FR">
                <a:latin typeface="Calibri" pitchFamily="34" charset="0"/>
                <a:ea typeface="Geneva"/>
                <a:cs typeface="Geneva"/>
              </a:rPr>
              <a:pPr/>
              <a:t>33</a:t>
            </a:fld>
            <a:endParaRPr lang="fr-FR">
              <a:latin typeface="Calibri" pitchFamily="34" charset="0"/>
              <a:ea typeface="Geneva"/>
              <a:cs typeface="Genev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49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Next ME? In one year, no clue</a:t>
            </a:r>
          </a:p>
          <a:p>
            <a:pPr>
              <a:spcBef>
                <a:spcPct val="0"/>
              </a:spcBef>
            </a:pPr>
            <a:r>
              <a:rPr lang="fr-FR" smtClean="0"/>
              <a:t>I will be further transformed by this year off</a:t>
            </a:r>
          </a:p>
        </p:txBody>
      </p:sp>
      <p:sp>
        <p:nvSpPr>
          <p:cNvPr id="849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B1FD55-6192-4A80-A393-08D84D09B70D}" type="slidenum">
              <a:rPr lang="fr-FR">
                <a:latin typeface="Calibri" pitchFamily="34" charset="0"/>
                <a:ea typeface="Geneva"/>
                <a:cs typeface="Geneva"/>
              </a:rPr>
              <a:pPr/>
              <a:t>34</a:t>
            </a:fld>
            <a:endParaRPr lang="fr-FR">
              <a:latin typeface="Calibri" pitchFamily="34" charset="0"/>
              <a:ea typeface="Geneva"/>
              <a:cs typeface="Genev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80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 </a:t>
            </a:r>
          </a:p>
        </p:txBody>
      </p:sp>
      <p:sp>
        <p:nvSpPr>
          <p:cNvPr id="880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49D1ED-AFB6-4F2C-8EC2-CB204CAFB168}" type="slidenum">
              <a:rPr lang="fr-FR">
                <a:latin typeface="Calibri" pitchFamily="34" charset="0"/>
                <a:ea typeface="Geneva"/>
                <a:cs typeface="Geneva"/>
              </a:rPr>
              <a:pPr/>
              <a:t>36</a:t>
            </a:fld>
            <a:endParaRPr lang="fr-FR">
              <a:latin typeface="Calibri" pitchFamily="34" charset="0"/>
              <a:ea typeface="Geneva"/>
              <a:cs typeface="Gene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a:p>
            <a:pPr>
              <a:spcBef>
                <a:spcPct val="0"/>
              </a:spcBef>
            </a:pPr>
            <a:r>
              <a:rPr lang="fr-FR" smtClean="0"/>
              <a:t>Another element is serendipity</a:t>
            </a:r>
          </a:p>
          <a:p>
            <a:pPr>
              <a:spcBef>
                <a:spcPct val="0"/>
              </a:spcBef>
            </a:pPr>
            <a:r>
              <a:rPr lang="fr-FR" smtClean="0"/>
              <a:t>See the book on the table, meet the group, buy the book</a:t>
            </a:r>
          </a:p>
          <a:p>
            <a:pPr>
              <a:spcBef>
                <a:spcPct val="0"/>
              </a:spcBef>
            </a:pPr>
            <a:endParaRPr lang="fr-FR" smtClean="0"/>
          </a:p>
        </p:txBody>
      </p:sp>
      <p:sp>
        <p:nvSpPr>
          <p:cNvPr id="215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408F8D-C1E0-4E70-ACA9-92F9A3D0592A}" type="slidenum">
              <a:rPr lang="fr-FR">
                <a:latin typeface="Calibri" pitchFamily="34" charset="0"/>
                <a:ea typeface="Geneva"/>
                <a:cs typeface="Geneva"/>
              </a:rPr>
              <a:pPr/>
              <a:t>4</a:t>
            </a:fld>
            <a:endParaRPr lang="fr-FR">
              <a:latin typeface="Calibri" pitchFamily="34" charset="0"/>
              <a:ea typeface="Geneva"/>
              <a:cs typeface="Gene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This is how I became the first french buyer of the book</a:t>
            </a:r>
          </a:p>
          <a:p>
            <a:pPr>
              <a:spcBef>
                <a:spcPct val="0"/>
              </a:spcBef>
            </a:pPr>
            <a:r>
              <a:rPr lang="fr-FR" smtClean="0"/>
              <a:t>And i have the only one which is signed by the whole team</a:t>
            </a:r>
          </a:p>
          <a:p>
            <a:pPr>
              <a:spcBef>
                <a:spcPct val="0"/>
              </a:spcBef>
            </a:pPr>
            <a:endParaRPr lang="fr-FR" smtClean="0"/>
          </a:p>
          <a:p>
            <a:pPr>
              <a:spcBef>
                <a:spcPct val="0"/>
              </a:spcBef>
            </a:pPr>
            <a:r>
              <a:rPr lang="fr-FR" smtClean="0"/>
              <a:t>Social networks, serendipity, social capital</a:t>
            </a:r>
          </a:p>
        </p:txBody>
      </p:sp>
      <p:sp>
        <p:nvSpPr>
          <p:cNvPr id="235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57BBAC-0FF5-4BFA-9D67-112176279F6C}" type="slidenum">
              <a:rPr lang="fr-FR">
                <a:latin typeface="Calibri" pitchFamily="34" charset="0"/>
                <a:ea typeface="Geneva"/>
                <a:cs typeface="Geneva"/>
              </a:rPr>
              <a:pPr/>
              <a:t>5</a:t>
            </a:fld>
            <a:endParaRPr lang="fr-FR">
              <a:latin typeface="Calibri" pitchFamily="34" charset="0"/>
              <a:ea typeface="Geneva"/>
              <a:cs typeface="Gene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Let’s move to the story</a:t>
            </a:r>
          </a:p>
          <a:p>
            <a:pPr>
              <a:spcBef>
                <a:spcPct val="0"/>
              </a:spcBef>
            </a:pPr>
            <a:r>
              <a:rPr lang="fr-FR" smtClean="0"/>
              <a:t>This is the old me</a:t>
            </a:r>
          </a:p>
          <a:p>
            <a:pPr>
              <a:spcBef>
                <a:spcPct val="0"/>
              </a:spcBef>
            </a:pPr>
            <a:r>
              <a:rPr lang="fr-FR" smtClean="0"/>
              <a:t>My CV: Digital marketing pioneer: P&amp;G, Sega, Fullsix</a:t>
            </a:r>
          </a:p>
          <a:p>
            <a:pPr>
              <a:spcBef>
                <a:spcPct val="0"/>
              </a:spcBef>
            </a:pPr>
            <a:endParaRPr lang="fr-FR" smtClean="0"/>
          </a:p>
        </p:txBody>
      </p:sp>
      <p:sp>
        <p:nvSpPr>
          <p:cNvPr id="256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20BB46-A7DE-42B6-B7A0-B971B5051874}" type="slidenum">
              <a:rPr lang="fr-FR">
                <a:latin typeface="Calibri" pitchFamily="34" charset="0"/>
                <a:ea typeface="Geneva"/>
                <a:cs typeface="Geneva"/>
              </a:rPr>
              <a:pPr/>
              <a:t>6</a:t>
            </a:fld>
            <a:endParaRPr lang="fr-FR">
              <a:latin typeface="Calibri" pitchFamily="34" charset="0"/>
              <a:ea typeface="Geneva"/>
              <a:cs typeface="Gene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Go to google: you find the same old me</a:t>
            </a:r>
          </a:p>
          <a:p>
            <a:pPr>
              <a:spcBef>
                <a:spcPct val="0"/>
              </a:spcBef>
            </a:pPr>
            <a:r>
              <a:rPr lang="fr-FR" smtClean="0"/>
              <a:t>Interviews about digital age marketing, fullsix…</a:t>
            </a:r>
          </a:p>
        </p:txBody>
      </p:sp>
      <p:sp>
        <p:nvSpPr>
          <p:cNvPr id="276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DD74D6-4C8A-4118-83ED-FC3EDAFC61C5}" type="slidenum">
              <a:rPr lang="fr-FR">
                <a:latin typeface="Calibri" pitchFamily="34" charset="0"/>
                <a:ea typeface="Geneva"/>
                <a:cs typeface="Geneva"/>
              </a:rPr>
              <a:pPr/>
              <a:t>7</a:t>
            </a:fld>
            <a:endParaRPr lang="fr-FR">
              <a:latin typeface="Calibri" pitchFamily="34" charset="0"/>
              <a:ea typeface="Geneva"/>
              <a:cs typeface="Gene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96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For personal reasons and for age reasons (joke about mid-life crisis), needed to do something new</a:t>
            </a:r>
          </a:p>
          <a:p>
            <a:pPr>
              <a:spcBef>
                <a:spcPct val="0"/>
              </a:spcBef>
            </a:pPr>
            <a:r>
              <a:rPr lang="fr-FR" smtClean="0"/>
              <a:t>But not just ‘do’, why not trying to ‘be’ new</a:t>
            </a:r>
          </a:p>
          <a:p>
            <a:pPr>
              <a:spcBef>
                <a:spcPct val="0"/>
              </a:spcBef>
            </a:pPr>
            <a:r>
              <a:rPr lang="fr-FR" smtClean="0"/>
              <a:t>Reinventing myself</a:t>
            </a:r>
          </a:p>
        </p:txBody>
      </p:sp>
      <p:sp>
        <p:nvSpPr>
          <p:cNvPr id="296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1F0FCA-E93D-4CBB-A75A-D17231D37AC2}" type="slidenum">
              <a:rPr lang="fr-FR">
                <a:latin typeface="Calibri" pitchFamily="34" charset="0"/>
                <a:ea typeface="Geneva"/>
                <a:cs typeface="Geneva"/>
              </a:rPr>
              <a:pPr/>
              <a:t>8</a:t>
            </a:fld>
            <a:endParaRPr lang="fr-FR">
              <a:latin typeface="Calibri" pitchFamily="34" charset="0"/>
              <a:ea typeface="Geneva"/>
              <a:cs typeface="Gene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17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July 2010: went on vacations in Costa Rica</a:t>
            </a:r>
          </a:p>
          <a:p>
            <a:pPr>
              <a:spcBef>
                <a:spcPct val="0"/>
              </a:spcBef>
            </a:pPr>
            <a:r>
              <a:rPr lang="fr-FR" smtClean="0"/>
              <a:t>This is my rebirth place, the house</a:t>
            </a:r>
          </a:p>
          <a:p>
            <a:pPr>
              <a:spcBef>
                <a:spcPct val="0"/>
              </a:spcBef>
            </a:pPr>
            <a:r>
              <a:rPr lang="fr-FR" smtClean="0"/>
              <a:t>Nice house on the beach</a:t>
            </a:r>
          </a:p>
          <a:p>
            <a:pPr>
              <a:spcBef>
                <a:spcPct val="0"/>
              </a:spcBef>
            </a:pPr>
            <a:r>
              <a:rPr lang="fr-FR" smtClean="0"/>
              <a:t>Great place to get inspired</a:t>
            </a:r>
          </a:p>
        </p:txBody>
      </p:sp>
      <p:sp>
        <p:nvSpPr>
          <p:cNvPr id="317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EE9B4A-15C0-4973-BA31-56A031C19A88}" type="slidenum">
              <a:rPr lang="fr-FR">
                <a:latin typeface="Calibri" pitchFamily="34" charset="0"/>
                <a:ea typeface="Geneva"/>
                <a:cs typeface="Geneva"/>
              </a:rPr>
              <a:pPr/>
              <a:t>9</a:t>
            </a:fld>
            <a:endParaRPr lang="fr-FR">
              <a:latin typeface="Calibri" pitchFamily="34" charset="0"/>
              <a:ea typeface="Geneva"/>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75241" y="3030925"/>
            <a:ext cx="11052731" cy="2091383"/>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950482" y="5528839"/>
            <a:ext cx="9102249" cy="2493398"/>
          </a:xfrm>
        </p:spPr>
        <p:txBody>
          <a:bodyPr/>
          <a:lstStyle>
            <a:lvl1pPr marL="0" indent="0" algn="ctr">
              <a:buNone/>
              <a:defRPr>
                <a:solidFill>
                  <a:schemeClr val="tx1">
                    <a:tint val="75000"/>
                  </a:schemeClr>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lvl1pPr>
              <a:defRPr/>
            </a:lvl1pPr>
          </a:lstStyle>
          <a:p>
            <a:pPr>
              <a:defRPr/>
            </a:pPr>
            <a:fld id="{1ECA326F-0FBF-415F-A365-B331109151D9}" type="datetime1">
              <a:rPr lang="es-ES_tradnl"/>
              <a:pPr>
                <a:defRPr/>
              </a:pPr>
              <a:t>03/07/2011</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66F06030-3904-4303-AD6E-2753FAA0BDFF}" type="slidenum">
              <a:rPr lang="es-ES_tradnl"/>
              <a:pPr>
                <a:defRPr/>
              </a:pPr>
              <a:t>‹N°›</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8D71AD61-7543-4568-8FB4-3653A063E416}" type="datetime1">
              <a:rPr lang="es-ES_tradnl"/>
              <a:pPr>
                <a:defRPr/>
              </a:pPr>
              <a:t>03/07/2011</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6DE5DE69-9C4B-4CC3-A2AF-F073B0DD1705}" type="slidenum">
              <a:rPr lang="es-ES_tradnl"/>
              <a:pPr>
                <a:defRPr/>
              </a:pPr>
              <a:t>‹N°›</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407307" y="555594"/>
            <a:ext cx="4158319" cy="11843641"/>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925576" y="555594"/>
            <a:ext cx="12265010" cy="1184364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42D23C63-20C2-42D2-9371-0C298809D1FC}" type="datetime1">
              <a:rPr lang="es-ES_tradnl"/>
              <a:pPr>
                <a:defRPr/>
              </a:pPr>
              <a:t>03/07/2011</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6B711EA2-B399-43A3-A993-930CA113B180}" type="slidenum">
              <a:rPr lang="es-ES_tradnl"/>
              <a:pPr>
                <a:defRPr/>
              </a:pPr>
              <a:t>‹N°›</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Imagen 4" descr="iconito.jpg"/>
          <p:cNvSpPr>
            <a:spLocks noChangeAspect="1"/>
          </p:cNvSpPr>
          <p:nvPr userDrawn="1"/>
        </p:nvSpPr>
        <p:spPr bwMode="auto">
          <a:xfrm>
            <a:off x="10318750" y="8977313"/>
            <a:ext cx="2232025" cy="652462"/>
          </a:xfrm>
          <a:prstGeom prst="rect">
            <a:avLst/>
          </a:prstGeom>
          <a:noFill/>
          <a:ln w="9525">
            <a:noFill/>
            <a:miter lim="800000"/>
            <a:headEnd/>
            <a:tailEnd/>
          </a:ln>
        </p:spPr>
        <p:txBody>
          <a:bodyPr/>
          <a:lstStyle/>
          <a:p>
            <a:endParaRPr lang="fr-FR"/>
          </a:p>
        </p:txBody>
      </p:sp>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lvl1pPr>
              <a:buFontTx/>
              <a:buBlip>
                <a:blip r:embed="rId2"/>
              </a:buBlip>
              <a:defRPr sz="2800">
                <a:solidFill>
                  <a:srgbClr val="FF6600"/>
                </a:solidFill>
                <a:latin typeface="Proxima Nova Semibold"/>
              </a:defRPr>
            </a:lvl1pPr>
            <a:lvl2pPr>
              <a:buClr>
                <a:srgbClr val="FF6600"/>
              </a:buClr>
              <a:buSzPct val="150000"/>
              <a:buFont typeface="Arial" pitchFamily="34" charset="0"/>
              <a:buChar char="•"/>
              <a:defRPr sz="2000">
                <a:solidFill>
                  <a:srgbClr val="6B1869"/>
                </a:solidFill>
                <a:latin typeface="Proxima Nova Semibold"/>
              </a:defRPr>
            </a:lvl2pPr>
            <a:lvl3pPr>
              <a:buFont typeface="Arial" pitchFamily="34" charset="0"/>
              <a:buChar char="•"/>
              <a:defRPr sz="2000">
                <a:solidFill>
                  <a:srgbClr val="6B1869"/>
                </a:solidFill>
              </a:defRPr>
            </a:lvl3pPr>
            <a:lvl4pPr>
              <a:buFontTx/>
              <a:buBlip>
                <a:blip r:embed="rId3"/>
              </a:buBlip>
              <a:defRPr/>
            </a:lvl4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5" name="Marcador de fecha 3"/>
          <p:cNvSpPr>
            <a:spLocks noGrp="1"/>
          </p:cNvSpPr>
          <p:nvPr>
            <p:ph type="dt" sz="half" idx="10"/>
          </p:nvPr>
        </p:nvSpPr>
        <p:spPr/>
        <p:txBody>
          <a:bodyPr/>
          <a:lstStyle>
            <a:lvl1pPr>
              <a:defRPr smtClean="0"/>
            </a:lvl1pPr>
          </a:lstStyle>
          <a:p>
            <a:pPr>
              <a:defRPr/>
            </a:pPr>
            <a:fld id="{76E79CB6-3344-42BF-A061-CB8AEF933A96}" type="datetime1">
              <a:rPr lang="es-ES_tradnl"/>
              <a:pPr>
                <a:defRPr/>
              </a:pPr>
              <a:t>03/07/2011</a:t>
            </a:fld>
            <a:endParaRPr lang="es-ES_tradnl" dirty="0"/>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a:xfrm>
            <a:off x="650875" y="9042400"/>
            <a:ext cx="3033713" cy="520700"/>
          </a:xfrm>
        </p:spPr>
        <p:txBody>
          <a:bodyPr/>
          <a:lstStyle>
            <a:lvl1pPr algn="l">
              <a:defRPr smtClean="0"/>
            </a:lvl1pPr>
          </a:lstStyle>
          <a:p>
            <a:pPr>
              <a:defRPr/>
            </a:pPr>
            <a:fld id="{673EE226-6770-40BC-B339-E38E27846F0E}" type="slidenum">
              <a:rPr lang="es-ES_tradnl"/>
              <a:pPr>
                <a:defRPr/>
              </a:pPr>
              <a:t>‹N°›</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27164" y="6269632"/>
            <a:ext cx="11052731" cy="1937804"/>
          </a:xfrm>
        </p:spPr>
        <p:txBody>
          <a:bodyPr anchor="t"/>
          <a:lstStyle>
            <a:lvl1pPr algn="l">
              <a:defRPr sz="57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1027164" y="4135338"/>
            <a:ext cx="11052731" cy="2134294"/>
          </a:xfrm>
        </p:spPr>
        <p:txBody>
          <a:bodyPr anchor="b"/>
          <a:lstStyle>
            <a:lvl1pPr marL="0" indent="0">
              <a:buNone/>
              <a:defRPr sz="2800">
                <a:solidFill>
                  <a:schemeClr val="tx1">
                    <a:tint val="75000"/>
                  </a:schemeClr>
                </a:solidFill>
              </a:defRPr>
            </a:lvl1pPr>
            <a:lvl2pPr marL="650276" indent="0">
              <a:buNone/>
              <a:defRPr sz="2600">
                <a:solidFill>
                  <a:schemeClr val="tx1">
                    <a:tint val="75000"/>
                  </a:schemeClr>
                </a:solidFill>
              </a:defRPr>
            </a:lvl2pPr>
            <a:lvl3pPr marL="1300551" indent="0">
              <a:buNone/>
              <a:defRPr sz="2300">
                <a:solidFill>
                  <a:schemeClr val="tx1">
                    <a:tint val="75000"/>
                  </a:schemeClr>
                </a:solidFill>
              </a:defRPr>
            </a:lvl3pPr>
            <a:lvl4pPr marL="1950827" indent="0">
              <a:buNone/>
              <a:defRPr sz="2000">
                <a:solidFill>
                  <a:schemeClr val="tx1">
                    <a:tint val="75000"/>
                  </a:schemeClr>
                </a:solidFill>
              </a:defRPr>
            </a:lvl4pPr>
            <a:lvl5pPr marL="2601102" indent="0">
              <a:buNone/>
              <a:defRPr sz="2000">
                <a:solidFill>
                  <a:schemeClr val="tx1">
                    <a:tint val="75000"/>
                  </a:schemeClr>
                </a:solidFill>
              </a:defRPr>
            </a:lvl5pPr>
            <a:lvl6pPr marL="3251378" indent="0">
              <a:buNone/>
              <a:defRPr sz="2000">
                <a:solidFill>
                  <a:schemeClr val="tx1">
                    <a:tint val="75000"/>
                  </a:schemeClr>
                </a:solidFill>
              </a:defRPr>
            </a:lvl6pPr>
            <a:lvl7pPr marL="3901653" indent="0">
              <a:buNone/>
              <a:defRPr sz="2000">
                <a:solidFill>
                  <a:schemeClr val="tx1">
                    <a:tint val="75000"/>
                  </a:schemeClr>
                </a:solidFill>
              </a:defRPr>
            </a:lvl7pPr>
            <a:lvl8pPr marL="4551929" indent="0">
              <a:buNone/>
              <a:defRPr sz="2000">
                <a:solidFill>
                  <a:schemeClr val="tx1">
                    <a:tint val="75000"/>
                  </a:schemeClr>
                </a:solidFill>
              </a:defRPr>
            </a:lvl8pPr>
            <a:lvl9pPr marL="5202204" indent="0">
              <a:buNone/>
              <a:defRPr sz="20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079A746-8DCD-41A7-9AC6-2BADA18731BA}" type="datetime1">
              <a:rPr lang="es-ES_tradnl"/>
              <a:pPr>
                <a:defRPr/>
              </a:pPr>
              <a:t>03/07/2011</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195EF68F-C4F9-4D72-AF14-10D40F50E612}" type="slidenum">
              <a:rPr lang="es-ES_tradnl"/>
              <a:pPr>
                <a:defRPr/>
              </a:pPr>
              <a:t>‹N°›</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925576" y="3238707"/>
            <a:ext cx="8210536" cy="9160528"/>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9352833" y="3238707"/>
            <a:ext cx="8212793" cy="9160528"/>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p:txBody>
          <a:bodyPr/>
          <a:lstStyle>
            <a:lvl1pPr>
              <a:defRPr/>
            </a:lvl1pPr>
          </a:lstStyle>
          <a:p>
            <a:pPr>
              <a:defRPr/>
            </a:pPr>
            <a:fld id="{72854BA2-61F4-4670-85E2-0C9F62B88C87}" type="datetime1">
              <a:rPr lang="es-ES_tradnl"/>
              <a:pPr>
                <a:defRPr/>
              </a:pPr>
              <a:t>03/07/2011</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2DDA59D6-CD2A-4A9F-92BA-0AC7EABE8792}" type="slidenum">
              <a:rPr lang="es-ES_tradnl"/>
              <a:pPr>
                <a:defRPr/>
              </a:pPr>
              <a:t>‹N°›</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50161" y="390723"/>
            <a:ext cx="11702892" cy="1626129"/>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650161" y="2183982"/>
            <a:ext cx="5745344" cy="910180"/>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50161" y="3094162"/>
            <a:ext cx="5745344"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605452" y="2183982"/>
            <a:ext cx="5747601" cy="910180"/>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605452" y="3094162"/>
            <a:ext cx="5747601"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p:txBody>
          <a:bodyPr/>
          <a:lstStyle>
            <a:lvl1pPr>
              <a:defRPr/>
            </a:lvl1pPr>
          </a:lstStyle>
          <a:p>
            <a:pPr>
              <a:defRPr/>
            </a:pPr>
            <a:fld id="{C3705047-C98D-4962-A3CB-CE645C2839E9}" type="datetime1">
              <a:rPr lang="es-ES_tradnl"/>
              <a:pPr>
                <a:defRPr/>
              </a:pPr>
              <a:t>03/07/2011</a:t>
            </a:fld>
            <a:endParaRPr lang="es-ES_tradnl"/>
          </a:p>
        </p:txBody>
      </p:sp>
      <p:sp>
        <p:nvSpPr>
          <p:cNvPr id="8" name="Marcador de pie de página 4"/>
          <p:cNvSpPr>
            <a:spLocks noGrp="1"/>
          </p:cNvSpPr>
          <p:nvPr>
            <p:ph type="ftr" sz="quarter" idx="11"/>
          </p:nvPr>
        </p:nvSpPr>
        <p:spPr/>
        <p:txBody>
          <a:bodyPr/>
          <a:lstStyle>
            <a:lvl1pPr>
              <a:defRPr/>
            </a:lvl1pPr>
          </a:lstStyle>
          <a:p>
            <a:pPr>
              <a:defRPr/>
            </a:pPr>
            <a:endParaRPr lang="es-ES_tradnl"/>
          </a:p>
        </p:txBody>
      </p:sp>
      <p:sp>
        <p:nvSpPr>
          <p:cNvPr id="9" name="Marcador de número de diapositiva 5"/>
          <p:cNvSpPr>
            <a:spLocks noGrp="1"/>
          </p:cNvSpPr>
          <p:nvPr>
            <p:ph type="sldNum" sz="quarter" idx="12"/>
          </p:nvPr>
        </p:nvSpPr>
        <p:spPr/>
        <p:txBody>
          <a:bodyPr/>
          <a:lstStyle>
            <a:lvl1pPr>
              <a:defRPr/>
            </a:lvl1pPr>
          </a:lstStyle>
          <a:p>
            <a:pPr>
              <a:defRPr/>
            </a:pPr>
            <a:fld id="{3E1CF342-8398-4FA0-BDAF-EF83B129ACAA}" type="slidenum">
              <a:rPr lang="es-ES_tradnl"/>
              <a:pPr>
                <a:defRPr/>
              </a:pPr>
              <a:t>‹N°›</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3"/>
          <p:cNvSpPr>
            <a:spLocks noGrp="1"/>
          </p:cNvSpPr>
          <p:nvPr>
            <p:ph type="dt" sz="half" idx="10"/>
          </p:nvPr>
        </p:nvSpPr>
        <p:spPr/>
        <p:txBody>
          <a:bodyPr/>
          <a:lstStyle>
            <a:lvl1pPr>
              <a:defRPr/>
            </a:lvl1pPr>
          </a:lstStyle>
          <a:p>
            <a:pPr>
              <a:defRPr/>
            </a:pPr>
            <a:fld id="{A0EB56E0-D2B2-4138-B588-553622B4491C}" type="datetime1">
              <a:rPr lang="es-ES_tradnl"/>
              <a:pPr>
                <a:defRPr/>
              </a:pPr>
              <a:t>03/07/2011</a:t>
            </a:fld>
            <a:endParaRPr lang="es-ES_tradnl"/>
          </a:p>
        </p:txBody>
      </p:sp>
      <p:sp>
        <p:nvSpPr>
          <p:cNvPr id="4" name="Marcador de pie de página 4"/>
          <p:cNvSpPr>
            <a:spLocks noGrp="1"/>
          </p:cNvSpPr>
          <p:nvPr>
            <p:ph type="ftr" sz="quarter" idx="11"/>
          </p:nvPr>
        </p:nvSpPr>
        <p:spPr/>
        <p:txBody>
          <a:bodyPr/>
          <a:lstStyle>
            <a:lvl1pPr>
              <a:defRPr/>
            </a:lvl1pPr>
          </a:lstStyle>
          <a:p>
            <a:pPr>
              <a:defRPr/>
            </a:pPr>
            <a:endParaRPr lang="es-ES_tradnl"/>
          </a:p>
        </p:txBody>
      </p:sp>
      <p:sp>
        <p:nvSpPr>
          <p:cNvPr id="5" name="Marcador de número de diapositiva 5"/>
          <p:cNvSpPr>
            <a:spLocks noGrp="1"/>
          </p:cNvSpPr>
          <p:nvPr>
            <p:ph type="sldNum" sz="quarter" idx="12"/>
          </p:nvPr>
        </p:nvSpPr>
        <p:spPr/>
        <p:txBody>
          <a:bodyPr/>
          <a:lstStyle>
            <a:lvl1pPr>
              <a:defRPr/>
            </a:lvl1pPr>
          </a:lstStyle>
          <a:p>
            <a:pPr>
              <a:defRPr/>
            </a:pPr>
            <a:fld id="{7B7F7C83-D3FF-47A7-909B-3C9DFE350240}" type="slidenum">
              <a:rPr lang="es-ES_tradnl"/>
              <a:pPr>
                <a:defRPr/>
              </a:pPr>
              <a:t>‹N°›</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5D59E8D3-FE8E-4DFF-BFD0-6D8821AC03C8}" type="datetime1">
              <a:rPr lang="es-ES_tradnl"/>
              <a:pPr>
                <a:defRPr/>
              </a:pPr>
              <a:t>03/07/2011</a:t>
            </a:fld>
            <a:endParaRPr lang="es-ES_tradnl"/>
          </a:p>
        </p:txBody>
      </p:sp>
      <p:sp>
        <p:nvSpPr>
          <p:cNvPr id="3" name="Marcador de pie de página 4"/>
          <p:cNvSpPr>
            <a:spLocks noGrp="1"/>
          </p:cNvSpPr>
          <p:nvPr>
            <p:ph type="ftr" sz="quarter" idx="11"/>
          </p:nvPr>
        </p:nvSpPr>
        <p:spPr/>
        <p:txBody>
          <a:bodyPr/>
          <a:lstStyle>
            <a:lvl1pPr>
              <a:defRPr/>
            </a:lvl1pPr>
          </a:lstStyle>
          <a:p>
            <a:pPr>
              <a:defRPr/>
            </a:pPr>
            <a:endParaRPr lang="es-ES_tradnl"/>
          </a:p>
        </p:txBody>
      </p:sp>
      <p:sp>
        <p:nvSpPr>
          <p:cNvPr id="4" name="Marcador de número de diapositiva 5"/>
          <p:cNvSpPr>
            <a:spLocks noGrp="1"/>
          </p:cNvSpPr>
          <p:nvPr>
            <p:ph type="sldNum" sz="quarter" idx="12"/>
          </p:nvPr>
        </p:nvSpPr>
        <p:spPr/>
        <p:txBody>
          <a:bodyPr/>
          <a:lstStyle>
            <a:lvl1pPr>
              <a:defRPr/>
            </a:lvl1pPr>
          </a:lstStyle>
          <a:p>
            <a:pPr>
              <a:defRPr/>
            </a:pPr>
            <a:fld id="{F7BB5985-3C25-44C6-9FBC-C08244E9A767}" type="slidenum">
              <a:rPr lang="es-ES_tradnl"/>
              <a:pPr>
                <a:defRPr/>
              </a:pPr>
              <a:t>‹N°›</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50162" y="388464"/>
            <a:ext cx="4277967" cy="1653231"/>
          </a:xfrm>
        </p:spPr>
        <p:txBody>
          <a:bodyPr anchor="b"/>
          <a:lstStyle>
            <a:lvl1pPr algn="l">
              <a:defRPr sz="2800" b="1"/>
            </a:lvl1pPr>
          </a:lstStyle>
          <a:p>
            <a:r>
              <a:rPr lang="es-ES_tradnl" smtClean="0"/>
              <a:t>Clic para editar título</a:t>
            </a:r>
            <a:endParaRPr lang="es-ES_tradnl"/>
          </a:p>
        </p:txBody>
      </p:sp>
      <p:sp>
        <p:nvSpPr>
          <p:cNvPr id="3" name="Marcador de contenido 2"/>
          <p:cNvSpPr>
            <a:spLocks noGrp="1"/>
          </p:cNvSpPr>
          <p:nvPr>
            <p:ph idx="1"/>
          </p:nvPr>
        </p:nvSpPr>
        <p:spPr>
          <a:xfrm>
            <a:off x="5083895" y="388465"/>
            <a:ext cx="7269157" cy="832713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650162" y="2041696"/>
            <a:ext cx="4277967" cy="6673906"/>
          </a:xfrm>
        </p:spPr>
        <p:txBody>
          <a:bodyPr/>
          <a:lstStyle>
            <a:lvl1pPr marL="0" indent="0">
              <a:buNone/>
              <a:defRPr sz="20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2BA5ABE-808C-43E8-8D5F-1D83D91670EE}" type="datetime1">
              <a:rPr lang="es-ES_tradnl"/>
              <a:pPr>
                <a:defRPr/>
              </a:pPr>
              <a:t>03/07/2011</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01134CD3-DFB0-4299-AE48-7A6D929AA71F}" type="slidenum">
              <a:rPr lang="es-ES_tradnl"/>
              <a:pPr>
                <a:defRPr/>
              </a:pPr>
              <a:t>‹N°›</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48721" y="6829742"/>
            <a:ext cx="7801928" cy="806290"/>
          </a:xfrm>
        </p:spPr>
        <p:txBody>
          <a:bodyPr anchor="b"/>
          <a:lstStyle>
            <a:lvl1pPr algn="l">
              <a:defRPr sz="28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2548721" y="871786"/>
            <a:ext cx="7801928" cy="5854065"/>
          </a:xfrm>
        </p:spPr>
        <p:txBody>
          <a:bodyPr rtlCol="0">
            <a:normAutofit/>
          </a:bodyPr>
          <a:lstStyle>
            <a:lvl1pPr marL="0" indent="0">
              <a:buNone/>
              <a:defRPr sz="4600"/>
            </a:lvl1pPr>
            <a:lvl2pPr marL="650276" indent="0">
              <a:buNone/>
              <a:defRPr sz="4000"/>
            </a:lvl2pPr>
            <a:lvl3pPr marL="1300551" indent="0">
              <a:buNone/>
              <a:defRPr sz="3400"/>
            </a:lvl3pPr>
            <a:lvl4pPr marL="1950827" indent="0">
              <a:buNone/>
              <a:defRPr sz="2800"/>
            </a:lvl4pPr>
            <a:lvl5pPr marL="2601102" indent="0">
              <a:buNone/>
              <a:defRPr sz="2800"/>
            </a:lvl5pPr>
            <a:lvl6pPr marL="3251378" indent="0">
              <a:buNone/>
              <a:defRPr sz="2800"/>
            </a:lvl6pPr>
            <a:lvl7pPr marL="3901653" indent="0">
              <a:buNone/>
              <a:defRPr sz="2800"/>
            </a:lvl7pPr>
            <a:lvl8pPr marL="4551929" indent="0">
              <a:buNone/>
              <a:defRPr sz="2800"/>
            </a:lvl8pPr>
            <a:lvl9pPr marL="5202204" indent="0">
              <a:buNone/>
              <a:defRPr sz="2800"/>
            </a:lvl9pPr>
          </a:lstStyle>
          <a:p>
            <a:pPr lvl="0"/>
            <a:endParaRPr lang="es-ES_tradnl" noProof="0" smtClean="0"/>
          </a:p>
        </p:txBody>
      </p:sp>
      <p:sp>
        <p:nvSpPr>
          <p:cNvPr id="4" name="Marcador de texto 3"/>
          <p:cNvSpPr>
            <a:spLocks noGrp="1"/>
          </p:cNvSpPr>
          <p:nvPr>
            <p:ph type="body" sz="half" idx="2"/>
          </p:nvPr>
        </p:nvSpPr>
        <p:spPr>
          <a:xfrm>
            <a:off x="2548721" y="7636032"/>
            <a:ext cx="7801928" cy="1145065"/>
          </a:xfrm>
        </p:spPr>
        <p:txBody>
          <a:bodyPr/>
          <a:lstStyle>
            <a:lvl1pPr marL="0" indent="0">
              <a:buNone/>
              <a:defRPr sz="20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0D753261-38A4-4C68-920E-06F8BA5D56F2}" type="datetime1">
              <a:rPr lang="es-ES_tradnl"/>
              <a:pPr>
                <a:defRPr/>
              </a:pPr>
              <a:t>03/07/2011</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CD53A9B0-67F2-410C-A98B-ED64D7787857}" type="slidenum">
              <a:rPr lang="es-ES_tradnl"/>
              <a:pPr>
                <a:defRPr/>
              </a:pPr>
              <a:t>‹N°›</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50875" y="390525"/>
            <a:ext cx="11701463" cy="1625600"/>
          </a:xfrm>
          <a:prstGeom prst="rect">
            <a:avLst/>
          </a:prstGeom>
          <a:noFill/>
          <a:ln w="9525">
            <a:noFill/>
            <a:miter lim="800000"/>
            <a:headEnd/>
            <a:tailEnd/>
          </a:ln>
        </p:spPr>
        <p:txBody>
          <a:bodyPr vert="horz" wrap="square" lIns="130055" tIns="65028" rIns="130055" bIns="65028" numCol="1" anchor="ctr" anchorCtr="0" compatLnSpc="1">
            <a:prstTxWarp prst="textNoShape">
              <a:avLst/>
            </a:prstTxWarp>
          </a:bodyPr>
          <a:lstStyle/>
          <a:p>
            <a:pPr lvl="0"/>
            <a:r>
              <a:rPr lang="es-ES_tradnl" smtClean="0"/>
              <a:t>Clic para editar título</a:t>
            </a:r>
          </a:p>
        </p:txBody>
      </p:sp>
      <p:sp>
        <p:nvSpPr>
          <p:cNvPr id="1027" name="Marcador de texto 2"/>
          <p:cNvSpPr>
            <a:spLocks noGrp="1"/>
          </p:cNvSpPr>
          <p:nvPr>
            <p:ph type="body" idx="1"/>
          </p:nvPr>
        </p:nvSpPr>
        <p:spPr bwMode="auto">
          <a:xfrm>
            <a:off x="650875" y="2276475"/>
            <a:ext cx="11701463" cy="6438900"/>
          </a:xfrm>
          <a:prstGeom prst="rect">
            <a:avLst/>
          </a:prstGeom>
          <a:noFill/>
          <a:ln w="9525">
            <a:noFill/>
            <a:miter lim="800000"/>
            <a:headEnd/>
            <a:tailEnd/>
          </a:ln>
        </p:spPr>
        <p:txBody>
          <a:bodyPr vert="horz" wrap="square" lIns="130055" tIns="65028" rIns="130055" bIns="65028"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 name="Marcador de fecha 3"/>
          <p:cNvSpPr>
            <a:spLocks noGrp="1"/>
          </p:cNvSpPr>
          <p:nvPr>
            <p:ph type="dt" sz="half" idx="2"/>
          </p:nvPr>
        </p:nvSpPr>
        <p:spPr>
          <a:xfrm>
            <a:off x="650875" y="9042400"/>
            <a:ext cx="3033713" cy="520700"/>
          </a:xfrm>
          <a:prstGeom prst="rect">
            <a:avLst/>
          </a:prstGeom>
        </p:spPr>
        <p:txBody>
          <a:bodyPr vert="horz" wrap="square" lIns="130055" tIns="65028" rIns="130055" bIns="65028" numCol="1" anchor="ctr" anchorCtr="0" compatLnSpc="1">
            <a:prstTxWarp prst="textNoShape">
              <a:avLst/>
            </a:prstTxWarp>
          </a:bodyPr>
          <a:lstStyle>
            <a:lvl1pPr>
              <a:defRPr sz="1700" smtClean="0">
                <a:solidFill>
                  <a:srgbClr val="898989"/>
                </a:solidFill>
                <a:latin typeface="Calibri" pitchFamily="34" charset="0"/>
                <a:ea typeface="Geneva" charset="0"/>
                <a:cs typeface="Geneva" charset="0"/>
              </a:defRPr>
            </a:lvl1pPr>
          </a:lstStyle>
          <a:p>
            <a:pPr>
              <a:defRPr/>
            </a:pPr>
            <a:fld id="{99F37C36-3784-44FE-96C1-41E99BBC9E49}" type="datetime1">
              <a:rPr lang="es-ES_tradnl"/>
              <a:pPr>
                <a:defRPr/>
              </a:pPr>
              <a:t>03/07/2011</a:t>
            </a:fld>
            <a:endParaRPr lang="es-ES_tradnl"/>
          </a:p>
        </p:txBody>
      </p:sp>
      <p:sp>
        <p:nvSpPr>
          <p:cNvPr id="5" name="Marcador de pie de página 4"/>
          <p:cNvSpPr>
            <a:spLocks noGrp="1"/>
          </p:cNvSpPr>
          <p:nvPr>
            <p:ph type="ftr" sz="quarter" idx="3"/>
          </p:nvPr>
        </p:nvSpPr>
        <p:spPr>
          <a:xfrm>
            <a:off x="4443413" y="9042400"/>
            <a:ext cx="4116387" cy="520700"/>
          </a:xfrm>
          <a:prstGeom prst="rect">
            <a:avLst/>
          </a:prstGeom>
        </p:spPr>
        <p:txBody>
          <a:bodyPr vert="horz" wrap="square" lIns="130055" tIns="65028" rIns="130055" bIns="65028" numCol="1" anchor="ctr" anchorCtr="0" compatLnSpc="1">
            <a:prstTxWarp prst="textNoShape">
              <a:avLst/>
            </a:prstTxWarp>
          </a:bodyPr>
          <a:lstStyle>
            <a:lvl1pPr algn="ctr">
              <a:defRPr sz="1700">
                <a:solidFill>
                  <a:srgbClr val="898989"/>
                </a:solidFill>
                <a:latin typeface="Calibri" charset="0"/>
                <a:ea typeface="Geneva" charset="0"/>
                <a:cs typeface="Geneva" charset="0"/>
              </a:defRPr>
            </a:lvl1pPr>
          </a:lstStyle>
          <a:p>
            <a:pPr>
              <a:defRPr/>
            </a:pPr>
            <a:endParaRPr lang="es-ES_tradnl"/>
          </a:p>
        </p:txBody>
      </p:sp>
      <p:sp>
        <p:nvSpPr>
          <p:cNvPr id="6" name="Marcador de número de diapositiva 5"/>
          <p:cNvSpPr>
            <a:spLocks noGrp="1"/>
          </p:cNvSpPr>
          <p:nvPr>
            <p:ph type="sldNum" sz="quarter" idx="4"/>
          </p:nvPr>
        </p:nvSpPr>
        <p:spPr>
          <a:xfrm>
            <a:off x="9318625" y="9042400"/>
            <a:ext cx="3033713" cy="520700"/>
          </a:xfrm>
          <a:prstGeom prst="rect">
            <a:avLst/>
          </a:prstGeom>
        </p:spPr>
        <p:txBody>
          <a:bodyPr vert="horz" wrap="square" lIns="130055" tIns="65028" rIns="130055" bIns="65028" numCol="1" anchor="ctr" anchorCtr="0" compatLnSpc="1">
            <a:prstTxWarp prst="textNoShape">
              <a:avLst/>
            </a:prstTxWarp>
          </a:bodyPr>
          <a:lstStyle>
            <a:lvl1pPr algn="r">
              <a:defRPr sz="1700">
                <a:solidFill>
                  <a:srgbClr val="898989"/>
                </a:solidFill>
                <a:latin typeface="Calibri" pitchFamily="34" charset="0"/>
                <a:ea typeface="Geneva" charset="0"/>
                <a:cs typeface="Geneva" charset="0"/>
              </a:defRPr>
            </a:lvl1pPr>
          </a:lstStyle>
          <a:p>
            <a:pPr>
              <a:defRPr/>
            </a:pPr>
            <a:fld id="{1A72B3C8-DD8A-4DE6-A1B2-73891CD1C506}" type="slidenum">
              <a:rPr lang="es-ES_tradnl"/>
              <a:pPr>
                <a:defRPr/>
              </a:pPr>
              <a:t>‹N°›</a:t>
            </a:fld>
            <a:endParaRPr lang="es-ES_tradnl"/>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649288" rtl="0" eaLnBrk="0" fontAlgn="base" hangingPunct="0">
        <a:spcBef>
          <a:spcPct val="0"/>
        </a:spcBef>
        <a:spcAft>
          <a:spcPct val="0"/>
        </a:spcAft>
        <a:defRPr sz="6300" kern="1200">
          <a:solidFill>
            <a:schemeClr val="tx1"/>
          </a:solidFill>
          <a:latin typeface="+mj-lt"/>
          <a:ea typeface="Geneva" charset="0"/>
          <a:cs typeface="Geneva" charset="0"/>
        </a:defRPr>
      </a:lvl1pPr>
      <a:lvl2pPr algn="ctr" defTabSz="649288" rtl="0" eaLnBrk="0" fontAlgn="base" hangingPunct="0">
        <a:spcBef>
          <a:spcPct val="0"/>
        </a:spcBef>
        <a:spcAft>
          <a:spcPct val="0"/>
        </a:spcAft>
        <a:defRPr sz="6300">
          <a:solidFill>
            <a:schemeClr val="tx1"/>
          </a:solidFill>
          <a:latin typeface="Calibri" charset="0"/>
          <a:ea typeface="Geneva" charset="0"/>
          <a:cs typeface="Geneva" charset="0"/>
        </a:defRPr>
      </a:lvl2pPr>
      <a:lvl3pPr algn="ctr" defTabSz="649288" rtl="0" eaLnBrk="0" fontAlgn="base" hangingPunct="0">
        <a:spcBef>
          <a:spcPct val="0"/>
        </a:spcBef>
        <a:spcAft>
          <a:spcPct val="0"/>
        </a:spcAft>
        <a:defRPr sz="6300">
          <a:solidFill>
            <a:schemeClr val="tx1"/>
          </a:solidFill>
          <a:latin typeface="Calibri" charset="0"/>
          <a:ea typeface="Geneva" charset="0"/>
          <a:cs typeface="Geneva" charset="0"/>
        </a:defRPr>
      </a:lvl3pPr>
      <a:lvl4pPr algn="ctr" defTabSz="649288" rtl="0" eaLnBrk="0" fontAlgn="base" hangingPunct="0">
        <a:spcBef>
          <a:spcPct val="0"/>
        </a:spcBef>
        <a:spcAft>
          <a:spcPct val="0"/>
        </a:spcAft>
        <a:defRPr sz="6300">
          <a:solidFill>
            <a:schemeClr val="tx1"/>
          </a:solidFill>
          <a:latin typeface="Calibri" charset="0"/>
          <a:ea typeface="Geneva" charset="0"/>
          <a:cs typeface="Geneva" charset="0"/>
        </a:defRPr>
      </a:lvl4pPr>
      <a:lvl5pPr algn="ctr" defTabSz="649288" rtl="0" eaLnBrk="0" fontAlgn="base" hangingPunct="0">
        <a:spcBef>
          <a:spcPct val="0"/>
        </a:spcBef>
        <a:spcAft>
          <a:spcPct val="0"/>
        </a:spcAft>
        <a:defRPr sz="6300">
          <a:solidFill>
            <a:schemeClr val="tx1"/>
          </a:solidFill>
          <a:latin typeface="Calibri" charset="0"/>
          <a:ea typeface="Geneva" charset="0"/>
          <a:cs typeface="Geneva" charset="0"/>
        </a:defRPr>
      </a:lvl5pPr>
      <a:lvl6pPr marL="457200" algn="ctr" defTabSz="649288" rtl="0" fontAlgn="base">
        <a:spcBef>
          <a:spcPct val="0"/>
        </a:spcBef>
        <a:spcAft>
          <a:spcPct val="0"/>
        </a:spcAft>
        <a:defRPr sz="6300">
          <a:solidFill>
            <a:schemeClr val="tx1"/>
          </a:solidFill>
          <a:latin typeface="Calibri" charset="0"/>
          <a:ea typeface="Geneva" charset="0"/>
          <a:cs typeface="Geneva" charset="0"/>
        </a:defRPr>
      </a:lvl6pPr>
      <a:lvl7pPr marL="914400" algn="ctr" defTabSz="649288" rtl="0" fontAlgn="base">
        <a:spcBef>
          <a:spcPct val="0"/>
        </a:spcBef>
        <a:spcAft>
          <a:spcPct val="0"/>
        </a:spcAft>
        <a:defRPr sz="6300">
          <a:solidFill>
            <a:schemeClr val="tx1"/>
          </a:solidFill>
          <a:latin typeface="Calibri" charset="0"/>
          <a:ea typeface="Geneva" charset="0"/>
          <a:cs typeface="Geneva" charset="0"/>
        </a:defRPr>
      </a:lvl7pPr>
      <a:lvl8pPr marL="1371600" algn="ctr" defTabSz="649288" rtl="0" fontAlgn="base">
        <a:spcBef>
          <a:spcPct val="0"/>
        </a:spcBef>
        <a:spcAft>
          <a:spcPct val="0"/>
        </a:spcAft>
        <a:defRPr sz="6300">
          <a:solidFill>
            <a:schemeClr val="tx1"/>
          </a:solidFill>
          <a:latin typeface="Calibri" charset="0"/>
          <a:ea typeface="Geneva" charset="0"/>
          <a:cs typeface="Geneva" charset="0"/>
        </a:defRPr>
      </a:lvl8pPr>
      <a:lvl9pPr marL="1828800" algn="ctr" defTabSz="649288" rtl="0" fontAlgn="base">
        <a:spcBef>
          <a:spcPct val="0"/>
        </a:spcBef>
        <a:spcAft>
          <a:spcPct val="0"/>
        </a:spcAft>
        <a:defRPr sz="6300">
          <a:solidFill>
            <a:schemeClr val="tx1"/>
          </a:solidFill>
          <a:latin typeface="Calibri" charset="0"/>
          <a:ea typeface="Geneva" charset="0"/>
          <a:cs typeface="Geneva" charset="0"/>
        </a:defRPr>
      </a:lvl9pPr>
    </p:titleStyle>
    <p:bodyStyle>
      <a:lvl1pPr marL="487363" indent="-487363" algn="l" defTabSz="649288" rtl="0" eaLnBrk="0" fontAlgn="base" hangingPunct="0">
        <a:spcBef>
          <a:spcPct val="20000"/>
        </a:spcBef>
        <a:spcAft>
          <a:spcPct val="0"/>
        </a:spcAft>
        <a:buFont typeface="Arial" charset="0"/>
        <a:buChar char="•"/>
        <a:defRPr sz="4600" kern="1200">
          <a:solidFill>
            <a:schemeClr val="tx1"/>
          </a:solidFill>
          <a:latin typeface="+mn-lt"/>
          <a:ea typeface="Geneva" charset="0"/>
          <a:cs typeface="Geneva" charset="0"/>
        </a:defRPr>
      </a:lvl1pPr>
      <a:lvl2pPr marL="1055688" indent="-406400" algn="l" defTabSz="649288" rtl="0" eaLnBrk="0" fontAlgn="base" hangingPunct="0">
        <a:spcBef>
          <a:spcPct val="20000"/>
        </a:spcBef>
        <a:spcAft>
          <a:spcPct val="0"/>
        </a:spcAft>
        <a:buFont typeface="Arial" charset="0"/>
        <a:buChar char="–"/>
        <a:defRPr sz="4000" kern="1200">
          <a:solidFill>
            <a:schemeClr val="tx1"/>
          </a:solidFill>
          <a:latin typeface="+mn-lt"/>
          <a:ea typeface="Geneva" charset="0"/>
          <a:cs typeface="Geneva" charset="0"/>
        </a:defRPr>
      </a:lvl2pPr>
      <a:lvl3pPr marL="1625600" indent="-323850" algn="l" defTabSz="649288" rtl="0" eaLnBrk="0" fontAlgn="base" hangingPunct="0">
        <a:spcBef>
          <a:spcPct val="20000"/>
        </a:spcBef>
        <a:spcAft>
          <a:spcPct val="0"/>
        </a:spcAft>
        <a:buFont typeface="Arial" charset="0"/>
        <a:buChar char="•"/>
        <a:defRPr sz="3400" kern="1200">
          <a:solidFill>
            <a:schemeClr val="tx1"/>
          </a:solidFill>
          <a:latin typeface="+mn-lt"/>
          <a:ea typeface="Geneva" charset="0"/>
          <a:cs typeface="Geneva" charset="0"/>
        </a:defRPr>
      </a:lvl3pPr>
      <a:lvl4pPr marL="2274888" indent="-323850" algn="l" defTabSz="649288"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4pPr>
      <a:lvl5pPr marL="2925763" indent="-323850" algn="l" defTabSz="649288"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s-ES_trad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ctrTitle"/>
          </p:nvPr>
        </p:nvSpPr>
        <p:spPr>
          <a:xfrm>
            <a:off x="974725" y="3030538"/>
            <a:ext cx="11053763" cy="2092325"/>
          </a:xfrm>
        </p:spPr>
        <p:txBody>
          <a:bodyPr/>
          <a:lstStyle/>
          <a:p>
            <a:r>
              <a:rPr lang="fr-FR" sz="9600" b="1" smtClean="0">
                <a:solidFill>
                  <a:srgbClr val="FF6600"/>
                </a:solidFill>
                <a:ea typeface="Geneva"/>
                <a:cs typeface="Geneva"/>
              </a:rPr>
              <a:t>A Personal Story…</a:t>
            </a:r>
          </a:p>
        </p:txBody>
      </p:sp>
      <p:sp>
        <p:nvSpPr>
          <p:cNvPr id="3" name="Sous-titre 2"/>
          <p:cNvSpPr>
            <a:spLocks noGrp="1"/>
          </p:cNvSpPr>
          <p:nvPr>
            <p:ph type="subTitle" idx="1"/>
          </p:nvPr>
        </p:nvSpPr>
        <p:spPr>
          <a:xfrm>
            <a:off x="1951038" y="5529263"/>
            <a:ext cx="9101137" cy="2492375"/>
          </a:xfrm>
        </p:spPr>
        <p:txBody>
          <a:bodyPr/>
          <a:lstStyle/>
          <a:p>
            <a:pPr>
              <a:buFont typeface="Arial" pitchFamily="34" charset="0"/>
              <a:buNone/>
              <a:defRPr/>
            </a:pPr>
            <a:endParaRPr lang="fr-FR"/>
          </a:p>
        </p:txBody>
      </p:sp>
      <p:sp>
        <p:nvSpPr>
          <p:cNvPr id="14339" name="Espace réservé du numéro de diapositive 3"/>
          <p:cNvSpPr>
            <a:spLocks noGrp="1"/>
          </p:cNvSpPr>
          <p:nvPr>
            <p:ph type="sldNum" sz="quarter" idx="12"/>
          </p:nvPr>
        </p:nvSpPr>
        <p:spPr bwMode="auto">
          <a:noFill/>
          <a:ln>
            <a:miter lim="800000"/>
            <a:headEnd/>
            <a:tailEnd/>
          </a:ln>
        </p:spPr>
        <p:txBody>
          <a:bodyPr/>
          <a:lstStyle/>
          <a:p>
            <a:fld id="{AF025AE4-D3DA-4570-9655-1BC90294CA70}" type="slidenum">
              <a:rPr lang="es-ES_tradnl" smtClean="0">
                <a:ea typeface="Geneva"/>
                <a:cs typeface="Geneva"/>
              </a:rPr>
              <a:pPr/>
              <a:t>1</a:t>
            </a:fld>
            <a:endParaRPr lang="es-ES_tradnl" smtClean="0">
              <a:ea typeface="Geneva"/>
              <a:cs typeface="Genev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p:txBody>
          <a:bodyPr/>
          <a:lstStyle/>
          <a:p>
            <a:endParaRPr lang="fr-FR" smtClean="0">
              <a:ea typeface="Geneva"/>
              <a:cs typeface="Geneva"/>
            </a:endParaRPr>
          </a:p>
        </p:txBody>
      </p:sp>
      <p:sp>
        <p:nvSpPr>
          <p:cNvPr id="32770" name="Espace réservé du numéro de diapositive 3"/>
          <p:cNvSpPr>
            <a:spLocks noGrp="1"/>
          </p:cNvSpPr>
          <p:nvPr>
            <p:ph type="sldNum" sz="quarter" idx="12"/>
          </p:nvPr>
        </p:nvSpPr>
        <p:spPr bwMode="auto">
          <a:noFill/>
          <a:ln>
            <a:miter lim="800000"/>
            <a:headEnd/>
            <a:tailEnd/>
          </a:ln>
        </p:spPr>
        <p:txBody>
          <a:bodyPr/>
          <a:lstStyle/>
          <a:p>
            <a:fld id="{83FDFD4A-06A6-4381-B0F3-94613D3E11E7}" type="slidenum">
              <a:rPr lang="es-ES_tradnl">
                <a:ea typeface="Geneva"/>
                <a:cs typeface="Geneva"/>
              </a:rPr>
              <a:pPr/>
              <a:t>10</a:t>
            </a:fld>
            <a:endParaRPr lang="es-ES_tradnl">
              <a:ea typeface="Geneva"/>
              <a:cs typeface="Geneva"/>
            </a:endParaRPr>
          </a:p>
        </p:txBody>
      </p:sp>
      <p:sp>
        <p:nvSpPr>
          <p:cNvPr id="32771" name="Image 7" descr="P1010315-2.jpg"/>
          <p:cNvSpPr>
            <a:spLocks noChangeAspect="1"/>
          </p:cNvSpPr>
          <p:nvPr/>
        </p:nvSpPr>
        <p:spPr bwMode="auto">
          <a:xfrm>
            <a:off x="0" y="0"/>
            <a:ext cx="13003213" cy="9752013"/>
          </a:xfrm>
          <a:prstGeom prst="rect">
            <a:avLst/>
          </a:prstGeom>
          <a:noFill/>
          <a:ln w="9525">
            <a:noFill/>
            <a:miter lim="800000"/>
            <a:headEnd/>
            <a:tailEnd/>
          </a:ln>
        </p:spPr>
        <p:txBody>
          <a:bodyPr/>
          <a:lstStyle/>
          <a:p>
            <a:endParaRPr lang="fr-FR"/>
          </a:p>
        </p:txBody>
      </p:sp>
      <p:sp>
        <p:nvSpPr>
          <p:cNvPr id="32772" name="Espace réservé du contenu 2"/>
          <p:cNvSpPr>
            <a:spLocks noGrp="1"/>
          </p:cNvSpPr>
          <p:nvPr>
            <p:ph idx="1"/>
          </p:nvPr>
        </p:nvSpPr>
        <p:spPr/>
        <p:txBody>
          <a:bodyPr/>
          <a:lstStyle/>
          <a:p>
            <a:endParaRPr lang="fr-FR" smtClean="0">
              <a:ea typeface="Geneva"/>
              <a:cs typeface="Genev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ZoneTexte 4"/>
          <p:cNvSpPr txBox="1">
            <a:spLocks noChangeArrowheads="1"/>
          </p:cNvSpPr>
          <p:nvPr/>
        </p:nvSpPr>
        <p:spPr bwMode="auto">
          <a:xfrm>
            <a:off x="525463" y="341313"/>
            <a:ext cx="11952287" cy="1323975"/>
          </a:xfrm>
          <a:prstGeom prst="rect">
            <a:avLst/>
          </a:prstGeom>
          <a:solidFill>
            <a:schemeClr val="bg1"/>
          </a:solidFill>
          <a:ln w="9525">
            <a:noFill/>
            <a:miter lim="800000"/>
            <a:headEnd/>
            <a:tailEnd/>
          </a:ln>
        </p:spPr>
        <p:txBody>
          <a:bodyPr>
            <a:spAutoFit/>
          </a:bodyPr>
          <a:lstStyle/>
          <a:p>
            <a:r>
              <a:rPr lang="en-US" sz="4000" b="1">
                <a:solidFill>
                  <a:srgbClr val="6B1869"/>
                </a:solidFill>
                <a:latin typeface="Proxima Nova Rg"/>
              </a:rPr>
              <a:t> </a:t>
            </a:r>
            <a:endParaRPr lang="en-US" sz="4000" b="1">
              <a:solidFill>
                <a:srgbClr val="FF6600"/>
              </a:solidFill>
              <a:latin typeface="Proxima Nova Rg"/>
            </a:endParaRPr>
          </a:p>
          <a:p>
            <a:endParaRPr lang="en-US" sz="4000" b="1">
              <a:solidFill>
                <a:srgbClr val="FF6600"/>
              </a:solidFill>
              <a:latin typeface="Proxima Nova Rg"/>
            </a:endParaRPr>
          </a:p>
        </p:txBody>
      </p:sp>
      <p:sp>
        <p:nvSpPr>
          <p:cNvPr id="34818" name="Espace réservé du numéro de diapositive 6"/>
          <p:cNvSpPr>
            <a:spLocks noGrp="1"/>
          </p:cNvSpPr>
          <p:nvPr>
            <p:ph type="sldNum" sz="quarter" idx="12"/>
          </p:nvPr>
        </p:nvSpPr>
        <p:spPr bwMode="auto">
          <a:noFill/>
          <a:ln>
            <a:miter lim="800000"/>
            <a:headEnd/>
            <a:tailEnd/>
          </a:ln>
        </p:spPr>
        <p:txBody>
          <a:bodyPr/>
          <a:lstStyle/>
          <a:p>
            <a:fld id="{57257833-D0BC-4E8C-B043-425A911AA2CB}" type="slidenum">
              <a:rPr lang="en-US">
                <a:ea typeface="Geneva"/>
                <a:cs typeface="Geneva"/>
              </a:rPr>
              <a:pPr/>
              <a:t>11</a:t>
            </a:fld>
            <a:endParaRPr lang="en-US">
              <a:ea typeface="Geneva"/>
              <a:cs typeface="Geneva"/>
            </a:endParaRPr>
          </a:p>
        </p:txBody>
      </p:sp>
      <p:sp>
        <p:nvSpPr>
          <p:cNvPr id="34819" name="Título 1"/>
          <p:cNvSpPr>
            <a:spLocks noGrp="1"/>
          </p:cNvSpPr>
          <p:nvPr>
            <p:ph type="title"/>
          </p:nvPr>
        </p:nvSpPr>
        <p:spPr>
          <a:xfrm>
            <a:off x="441325" y="3757613"/>
            <a:ext cx="3684588" cy="1625600"/>
          </a:xfrm>
        </p:spPr>
        <p:txBody>
          <a:bodyPr/>
          <a:lstStyle/>
          <a:p>
            <a:pPr eaLnBrk="1" hangingPunct="1"/>
            <a:r>
              <a:rPr lang="en-US" sz="4000" b="1" smtClean="0">
                <a:solidFill>
                  <a:srgbClr val="6B1869"/>
                </a:solidFill>
                <a:latin typeface="Proxima Nova Rg"/>
                <a:ea typeface="Proxima Nova Semibold"/>
                <a:cs typeface="Proxima Nova Semibold"/>
              </a:rPr>
              <a:t>A New </a:t>
            </a:r>
            <a:r>
              <a:rPr lang="en-US" sz="4000" b="1" smtClean="0">
                <a:solidFill>
                  <a:srgbClr val="FF6600"/>
                </a:solidFill>
                <a:latin typeface="Proxima Nova Rg"/>
                <a:ea typeface="Proxima Nova Semibold"/>
                <a:cs typeface="Proxima Nova Semibold"/>
              </a:rPr>
              <a:t>‘ME’ </a:t>
            </a:r>
            <a:r>
              <a:rPr lang="en-US" sz="4000" b="1" smtClean="0">
                <a:solidFill>
                  <a:srgbClr val="6B1869"/>
                </a:solidFill>
                <a:latin typeface="Proxima Nova Rg"/>
                <a:ea typeface="Proxima Nova Semibold"/>
                <a:cs typeface="Proxima Nova Semibold"/>
              </a:rPr>
              <a:t>?</a:t>
            </a:r>
            <a:endParaRPr lang="en-US" sz="4000" b="1" smtClean="0">
              <a:solidFill>
                <a:srgbClr val="FF6600"/>
              </a:solidFill>
              <a:latin typeface="Proxima Nova Rg"/>
              <a:ea typeface="Proxima Nova Semibold"/>
              <a:cs typeface="Proxima Nova Semibold"/>
            </a:endParaRPr>
          </a:p>
        </p:txBody>
      </p:sp>
      <p:sp>
        <p:nvSpPr>
          <p:cNvPr id="34820" name="Image 9" descr="IMG_0832.jpg"/>
          <p:cNvSpPr>
            <a:spLocks noChangeAspect="1"/>
          </p:cNvSpPr>
          <p:nvPr/>
        </p:nvSpPr>
        <p:spPr bwMode="auto">
          <a:xfrm>
            <a:off x="5060950" y="-17463"/>
            <a:ext cx="7993063" cy="9794876"/>
          </a:xfrm>
          <a:prstGeom prst="rect">
            <a:avLst/>
          </a:prstGeom>
          <a:noFill/>
          <a:ln w="9525">
            <a:noFill/>
            <a:miter lim="800000"/>
            <a:headEnd/>
            <a:tailEnd/>
          </a:ln>
        </p:spPr>
        <p:txBody>
          <a:bodyPr/>
          <a:lstStyle/>
          <a:p>
            <a:endParaRPr lang="fr-F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icture 2" descr="D:\Mes documents_D\We Like the World\weliketheworld16.jpg"/>
          <p:cNvSpPr>
            <a:spLocks noChangeAspect="1" noChangeArrowheads="1"/>
          </p:cNvSpPr>
          <p:nvPr/>
        </p:nvSpPr>
        <p:spPr bwMode="auto">
          <a:xfrm>
            <a:off x="936625" y="0"/>
            <a:ext cx="11685588" cy="9756775"/>
          </a:xfrm>
          <a:prstGeom prst="rect">
            <a:avLst/>
          </a:prstGeom>
          <a:noFill/>
          <a:ln w="9525">
            <a:noFill/>
            <a:miter lim="800000"/>
            <a:headEnd/>
            <a:tailEnd/>
          </a:ln>
        </p:spPr>
        <p:txBody>
          <a:bodyPr/>
          <a:lstStyle/>
          <a:p>
            <a:endParaRPr lang="fr-FR"/>
          </a:p>
        </p:txBody>
      </p:sp>
      <p:sp>
        <p:nvSpPr>
          <p:cNvPr id="36866" name="ZoneTexte 5"/>
          <p:cNvSpPr txBox="1">
            <a:spLocks noChangeArrowheads="1"/>
          </p:cNvSpPr>
          <p:nvPr/>
        </p:nvSpPr>
        <p:spPr bwMode="auto">
          <a:xfrm>
            <a:off x="1622425" y="5394325"/>
            <a:ext cx="9575800" cy="584200"/>
          </a:xfrm>
          <a:prstGeom prst="rect">
            <a:avLst/>
          </a:prstGeom>
          <a:noFill/>
          <a:ln w="9525">
            <a:noFill/>
            <a:miter lim="800000"/>
            <a:headEnd/>
            <a:tailEnd/>
          </a:ln>
        </p:spPr>
        <p:txBody>
          <a:bodyPr>
            <a:spAutoFit/>
          </a:bodyPr>
          <a:lstStyle/>
          <a:p>
            <a:pPr algn="ctr"/>
            <a:r>
              <a:rPr lang="fr-FR" sz="3200" b="1" i="1">
                <a:solidFill>
                  <a:srgbClr val="FF6600"/>
                </a:solidFill>
                <a:latin typeface="Proxima Nova Lt"/>
                <a:ea typeface="Proxima Nova Light"/>
                <a:cs typeface="Proxima Nova Light"/>
              </a:rPr>
              <a:t>Around the World with 80,000 friends</a:t>
            </a:r>
          </a:p>
        </p:txBody>
      </p:sp>
      <p:sp>
        <p:nvSpPr>
          <p:cNvPr id="36867" name="Espace réservé du numéro de diapositive 6"/>
          <p:cNvSpPr>
            <a:spLocks noGrp="1"/>
          </p:cNvSpPr>
          <p:nvPr>
            <p:ph type="sldNum" sz="quarter" idx="12"/>
          </p:nvPr>
        </p:nvSpPr>
        <p:spPr bwMode="auto">
          <a:noFill/>
          <a:ln>
            <a:miter lim="800000"/>
            <a:headEnd/>
            <a:tailEnd/>
          </a:ln>
        </p:spPr>
        <p:txBody>
          <a:bodyPr/>
          <a:lstStyle/>
          <a:p>
            <a:fld id="{39EF5103-19D7-49FB-AE67-FD39CA3B7B42}" type="slidenum">
              <a:rPr lang="es-ES_tradnl">
                <a:ea typeface="Geneva"/>
                <a:cs typeface="Geneva"/>
              </a:rPr>
              <a:pPr/>
              <a:t>12</a:t>
            </a:fld>
            <a:endParaRPr lang="es-ES_tradnl">
              <a:ea typeface="Geneva"/>
              <a:cs typeface="Geneva"/>
            </a:endParaRPr>
          </a:p>
        </p:txBody>
      </p:sp>
      <p:pic>
        <p:nvPicPr>
          <p:cNvPr id="36868" name="Picture 2" descr="D:\Mes documents_D\We Like the World\picto.jpeg"/>
          <p:cNvPicPr>
            <a:picLocks noChangeAspect="1" noChangeArrowheads="1"/>
          </p:cNvPicPr>
          <p:nvPr/>
        </p:nvPicPr>
        <p:blipFill>
          <a:blip r:embed="rId3"/>
          <a:srcRect/>
          <a:stretch>
            <a:fillRect/>
          </a:stretch>
        </p:blipFill>
        <p:spPr bwMode="auto">
          <a:xfrm>
            <a:off x="1604963" y="5310188"/>
            <a:ext cx="1189037" cy="730250"/>
          </a:xfrm>
          <a:prstGeom prst="rect">
            <a:avLst/>
          </a:prstGeom>
          <a:noFill/>
          <a:ln w="9525">
            <a:noFill/>
            <a:miter lim="800000"/>
            <a:headEnd/>
            <a:tailEnd/>
          </a:ln>
        </p:spPr>
      </p:pic>
      <p:pic>
        <p:nvPicPr>
          <p:cNvPr id="36869" name="Picture 2" descr="D:\Mes documents_D\We Like the World\picto.jpeg"/>
          <p:cNvPicPr>
            <a:picLocks noChangeAspect="1" noChangeArrowheads="1"/>
          </p:cNvPicPr>
          <p:nvPr/>
        </p:nvPicPr>
        <p:blipFill>
          <a:blip r:embed="rId3"/>
          <a:srcRect/>
          <a:stretch>
            <a:fillRect/>
          </a:stretch>
        </p:blipFill>
        <p:spPr bwMode="auto">
          <a:xfrm>
            <a:off x="10009188" y="5238750"/>
            <a:ext cx="1189037" cy="72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Espace réservé du contenu 4"/>
          <p:cNvPicPr>
            <a:picLocks noGrp="1" noChangeAspect="1"/>
          </p:cNvPicPr>
          <p:nvPr>
            <p:ph idx="1"/>
          </p:nvPr>
        </p:nvPicPr>
        <p:blipFill>
          <a:blip r:embed="rId3"/>
          <a:srcRect l="5406" r="5406"/>
          <a:stretch>
            <a:fillRect/>
          </a:stretch>
        </p:blipFill>
        <p:spPr>
          <a:ln>
            <a:solidFill>
              <a:srgbClr val="FF6600"/>
            </a:solidFill>
            <a:prstDash val="dash"/>
          </a:ln>
        </p:spPr>
      </p:pic>
      <p:sp>
        <p:nvSpPr>
          <p:cNvPr id="38914" name="Espace réservé du numéro de diapositive 3"/>
          <p:cNvSpPr>
            <a:spLocks noGrp="1"/>
          </p:cNvSpPr>
          <p:nvPr>
            <p:ph type="sldNum" sz="quarter" idx="12"/>
          </p:nvPr>
        </p:nvSpPr>
        <p:spPr bwMode="auto">
          <a:noFill/>
          <a:ln>
            <a:miter lim="800000"/>
            <a:headEnd/>
            <a:tailEnd/>
          </a:ln>
        </p:spPr>
        <p:txBody>
          <a:bodyPr/>
          <a:lstStyle/>
          <a:p>
            <a:fld id="{39FE7A80-746B-47E8-B42C-9B67EF407D96}" type="slidenum">
              <a:rPr lang="es-ES_tradnl">
                <a:ea typeface="Geneva"/>
                <a:cs typeface="Geneva"/>
              </a:rPr>
              <a:pPr/>
              <a:t>13</a:t>
            </a:fld>
            <a:endParaRPr lang="es-ES_tradnl">
              <a:ea typeface="Geneva"/>
              <a:cs typeface="Geneva"/>
            </a:endParaRPr>
          </a:p>
        </p:txBody>
      </p:sp>
      <p:cxnSp>
        <p:nvCxnSpPr>
          <p:cNvPr id="7" name="Connecteur en arc 6"/>
          <p:cNvCxnSpPr/>
          <p:nvPr/>
        </p:nvCxnSpPr>
        <p:spPr>
          <a:xfrm rot="10800000">
            <a:off x="5853113" y="4086225"/>
            <a:ext cx="144462" cy="95250"/>
          </a:xfrm>
          <a:prstGeom prst="curvedConnector3">
            <a:avLst/>
          </a:prstGeom>
          <a:ln w="57150" cmpd="sng">
            <a:solidFill>
              <a:srgbClr val="FF6600"/>
            </a:solidFill>
          </a:ln>
        </p:spPr>
        <p:style>
          <a:lnRef idx="3">
            <a:schemeClr val="accent6"/>
          </a:lnRef>
          <a:fillRef idx="0">
            <a:schemeClr val="accent6"/>
          </a:fillRef>
          <a:effectRef idx="2">
            <a:schemeClr val="accent6"/>
          </a:effectRef>
          <a:fontRef idx="minor">
            <a:schemeClr val="tx1"/>
          </a:fontRef>
        </p:style>
      </p:cxnSp>
      <p:cxnSp>
        <p:nvCxnSpPr>
          <p:cNvPr id="9" name="Connecteur droit 8"/>
          <p:cNvCxnSpPr/>
          <p:nvPr/>
        </p:nvCxnSpPr>
        <p:spPr>
          <a:xfrm flipH="1">
            <a:off x="3044825" y="4086225"/>
            <a:ext cx="2881313" cy="360363"/>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H="1" flipV="1">
            <a:off x="1460500" y="4230688"/>
            <a:ext cx="1800225" cy="503237"/>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H="1">
            <a:off x="1460500" y="4446588"/>
            <a:ext cx="433388" cy="287337"/>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a:off x="1460500" y="4733925"/>
            <a:ext cx="2736850" cy="2376488"/>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a:off x="4197350" y="7110413"/>
            <a:ext cx="215900" cy="0"/>
          </a:xfrm>
          <a:prstGeom prst="line">
            <a:avLst/>
          </a:prstGeom>
          <a:ln w="5715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H="1">
            <a:off x="3836988" y="7110413"/>
            <a:ext cx="576262" cy="504825"/>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flipH="1">
            <a:off x="3333750" y="7615238"/>
            <a:ext cx="503238" cy="863600"/>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34" name="Connecteur droit 33"/>
          <p:cNvCxnSpPr/>
          <p:nvPr/>
        </p:nvCxnSpPr>
        <p:spPr>
          <a:xfrm>
            <a:off x="3044825" y="4446588"/>
            <a:ext cx="215900" cy="215900"/>
          </a:xfrm>
          <a:prstGeom prst="line">
            <a:avLst/>
          </a:prstGeom>
          <a:ln w="5715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36" name="Forme libre 35"/>
          <p:cNvSpPr/>
          <p:nvPr/>
        </p:nvSpPr>
        <p:spPr>
          <a:xfrm>
            <a:off x="1449388" y="3871913"/>
            <a:ext cx="461962" cy="501650"/>
          </a:xfrm>
          <a:custGeom>
            <a:avLst/>
            <a:gdLst>
              <a:gd name="connsiteX0" fmla="*/ 0 w 461823"/>
              <a:gd name="connsiteY0" fmla="*/ 309765 h 502175"/>
              <a:gd name="connsiteX1" fmla="*/ 76971 w 461823"/>
              <a:gd name="connsiteY1" fmla="*/ 232801 h 502175"/>
              <a:gd name="connsiteX2" fmla="*/ 115456 w 461823"/>
              <a:gd name="connsiteY2" fmla="*/ 207147 h 502175"/>
              <a:gd name="connsiteX3" fmla="*/ 128284 w 461823"/>
              <a:gd name="connsiteY3" fmla="*/ 168665 h 502175"/>
              <a:gd name="connsiteX4" fmla="*/ 179598 w 461823"/>
              <a:gd name="connsiteY4" fmla="*/ 78873 h 502175"/>
              <a:gd name="connsiteX5" fmla="*/ 218083 w 461823"/>
              <a:gd name="connsiteY5" fmla="*/ 66046 h 502175"/>
              <a:gd name="connsiteX6" fmla="*/ 282225 w 461823"/>
              <a:gd name="connsiteY6" fmla="*/ 1910 h 502175"/>
              <a:gd name="connsiteX7" fmla="*/ 307882 w 461823"/>
              <a:gd name="connsiteY7" fmla="*/ 78873 h 502175"/>
              <a:gd name="connsiteX8" fmla="*/ 333539 w 461823"/>
              <a:gd name="connsiteY8" fmla="*/ 194319 h 502175"/>
              <a:gd name="connsiteX9" fmla="*/ 359196 w 461823"/>
              <a:gd name="connsiteY9" fmla="*/ 348247 h 502175"/>
              <a:gd name="connsiteX10" fmla="*/ 436167 w 461823"/>
              <a:gd name="connsiteY10" fmla="*/ 463693 h 502175"/>
              <a:gd name="connsiteX11" fmla="*/ 461823 w 461823"/>
              <a:gd name="connsiteY11" fmla="*/ 502175 h 50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823" h="502175">
                <a:moveTo>
                  <a:pt x="0" y="309765"/>
                </a:moveTo>
                <a:cubicBezTo>
                  <a:pt x="25657" y="284110"/>
                  <a:pt x="49852" y="256905"/>
                  <a:pt x="76971" y="232801"/>
                </a:cubicBezTo>
                <a:cubicBezTo>
                  <a:pt x="88494" y="222559"/>
                  <a:pt x="105824" y="219185"/>
                  <a:pt x="115456" y="207147"/>
                </a:cubicBezTo>
                <a:cubicBezTo>
                  <a:pt x="123903" y="196589"/>
                  <a:pt x="122957" y="181093"/>
                  <a:pt x="128284" y="168665"/>
                </a:cubicBezTo>
                <a:cubicBezTo>
                  <a:pt x="133225" y="157136"/>
                  <a:pt x="165594" y="90075"/>
                  <a:pt x="179598" y="78873"/>
                </a:cubicBezTo>
                <a:cubicBezTo>
                  <a:pt x="190157" y="70426"/>
                  <a:pt x="205255" y="70322"/>
                  <a:pt x="218083" y="66046"/>
                </a:cubicBezTo>
                <a:cubicBezTo>
                  <a:pt x="219572" y="63813"/>
                  <a:pt x="263633" y="-12962"/>
                  <a:pt x="282225" y="1910"/>
                </a:cubicBezTo>
                <a:cubicBezTo>
                  <a:pt x="303342" y="18802"/>
                  <a:pt x="301323" y="52638"/>
                  <a:pt x="307882" y="78873"/>
                </a:cubicBezTo>
                <a:cubicBezTo>
                  <a:pt x="319416" y="125005"/>
                  <a:pt x="325394" y="145456"/>
                  <a:pt x="333539" y="194319"/>
                </a:cubicBezTo>
                <a:cubicBezTo>
                  <a:pt x="334470" y="199904"/>
                  <a:pt x="351242" y="330750"/>
                  <a:pt x="359196" y="348247"/>
                </a:cubicBezTo>
                <a:cubicBezTo>
                  <a:pt x="359197" y="348249"/>
                  <a:pt x="423338" y="444451"/>
                  <a:pt x="436167" y="463693"/>
                </a:cubicBezTo>
                <a:lnTo>
                  <a:pt x="461823" y="502175"/>
                </a:lnTo>
              </a:path>
            </a:pathLst>
          </a:custGeom>
          <a:ln w="57150" cmpd="sng">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sp>
        <p:nvSpPr>
          <p:cNvPr id="38" name="Forme libre 37"/>
          <p:cNvSpPr/>
          <p:nvPr/>
        </p:nvSpPr>
        <p:spPr>
          <a:xfrm>
            <a:off x="3208338" y="8120063"/>
            <a:ext cx="306387" cy="568325"/>
          </a:xfrm>
          <a:custGeom>
            <a:avLst/>
            <a:gdLst>
              <a:gd name="connsiteX0" fmla="*/ 139616 w 306386"/>
              <a:gd name="connsiteY0" fmla="*/ 333510 h 569280"/>
              <a:gd name="connsiteX1" fmla="*/ 229415 w 306386"/>
              <a:gd name="connsiteY1" fmla="*/ 346338 h 569280"/>
              <a:gd name="connsiteX2" fmla="*/ 255072 w 306386"/>
              <a:gd name="connsiteY2" fmla="*/ 397647 h 569280"/>
              <a:gd name="connsiteX3" fmla="*/ 306386 w 306386"/>
              <a:gd name="connsiteY3" fmla="*/ 474611 h 569280"/>
              <a:gd name="connsiteX4" fmla="*/ 293557 w 306386"/>
              <a:gd name="connsiteY4" fmla="*/ 525920 h 569280"/>
              <a:gd name="connsiteX5" fmla="*/ 101131 w 306386"/>
              <a:gd name="connsiteY5" fmla="*/ 538747 h 569280"/>
              <a:gd name="connsiteX6" fmla="*/ 62645 w 306386"/>
              <a:gd name="connsiteY6" fmla="*/ 513093 h 569280"/>
              <a:gd name="connsiteX7" fmla="*/ 24160 w 306386"/>
              <a:gd name="connsiteY7" fmla="*/ 436129 h 569280"/>
              <a:gd name="connsiteX8" fmla="*/ 62645 w 306386"/>
              <a:gd name="connsiteY8" fmla="*/ 0 h 56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386" h="569280">
                <a:moveTo>
                  <a:pt x="139616" y="333510"/>
                </a:moveTo>
                <a:cubicBezTo>
                  <a:pt x="169549" y="337786"/>
                  <a:pt x="202983" y="331655"/>
                  <a:pt x="229415" y="346338"/>
                </a:cubicBezTo>
                <a:cubicBezTo>
                  <a:pt x="246131" y="355624"/>
                  <a:pt x="245233" y="381250"/>
                  <a:pt x="255072" y="397647"/>
                </a:cubicBezTo>
                <a:cubicBezTo>
                  <a:pt x="270937" y="424086"/>
                  <a:pt x="306386" y="474611"/>
                  <a:pt x="306386" y="474611"/>
                </a:cubicBezTo>
                <a:cubicBezTo>
                  <a:pt x="302110" y="491714"/>
                  <a:pt x="302304" y="510614"/>
                  <a:pt x="293557" y="525920"/>
                </a:cubicBezTo>
                <a:cubicBezTo>
                  <a:pt x="247739" y="606094"/>
                  <a:pt x="188508" y="553309"/>
                  <a:pt x="101131" y="538747"/>
                </a:cubicBezTo>
                <a:cubicBezTo>
                  <a:pt x="88302" y="530196"/>
                  <a:pt x="73547" y="523994"/>
                  <a:pt x="62645" y="513093"/>
                </a:cubicBezTo>
                <a:cubicBezTo>
                  <a:pt x="37779" y="488229"/>
                  <a:pt x="34593" y="467425"/>
                  <a:pt x="24160" y="436129"/>
                </a:cubicBezTo>
                <a:cubicBezTo>
                  <a:pt x="37367" y="13567"/>
                  <a:pt x="-59810" y="122450"/>
                  <a:pt x="62645" y="0"/>
                </a:cubicBezTo>
              </a:path>
            </a:pathLst>
          </a:custGeom>
          <a:ln w="57150" cmpd="sng">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cxnSp>
        <p:nvCxnSpPr>
          <p:cNvPr id="40" name="Connecteur droit 39"/>
          <p:cNvCxnSpPr/>
          <p:nvPr/>
        </p:nvCxnSpPr>
        <p:spPr>
          <a:xfrm flipV="1">
            <a:off x="3260725" y="6965950"/>
            <a:ext cx="73025" cy="1154113"/>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42" name="Forme libre 41"/>
          <p:cNvSpPr/>
          <p:nvPr/>
        </p:nvSpPr>
        <p:spPr>
          <a:xfrm>
            <a:off x="3335338" y="6965950"/>
            <a:ext cx="153987" cy="120650"/>
          </a:xfrm>
          <a:custGeom>
            <a:avLst/>
            <a:gdLst>
              <a:gd name="connsiteX0" fmla="*/ 0 w 153941"/>
              <a:gd name="connsiteY0" fmla="*/ 153928 h 288835"/>
              <a:gd name="connsiteX1" fmla="*/ 51313 w 153941"/>
              <a:gd name="connsiteY1" fmla="*/ 12827 h 288835"/>
              <a:gd name="connsiteX2" fmla="*/ 89799 w 153941"/>
              <a:gd name="connsiteY2" fmla="*/ 0 h 288835"/>
              <a:gd name="connsiteX3" fmla="*/ 128284 w 153941"/>
              <a:gd name="connsiteY3" fmla="*/ 12827 h 288835"/>
              <a:gd name="connsiteX4" fmla="*/ 153941 w 153941"/>
              <a:gd name="connsiteY4" fmla="*/ 218064 h 288835"/>
              <a:gd name="connsiteX5" fmla="*/ 128284 w 153941"/>
              <a:gd name="connsiteY5" fmla="*/ 269373 h 288835"/>
              <a:gd name="connsiteX6" fmla="*/ 76970 w 153941"/>
              <a:gd name="connsiteY6" fmla="*/ 243719 h 288835"/>
              <a:gd name="connsiteX7" fmla="*/ 38485 w 153941"/>
              <a:gd name="connsiteY7" fmla="*/ 205237 h 288835"/>
              <a:gd name="connsiteX8" fmla="*/ 38485 w 153941"/>
              <a:gd name="connsiteY8" fmla="*/ 230892 h 28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941" h="288835">
                <a:moveTo>
                  <a:pt x="0" y="153928"/>
                </a:moveTo>
                <a:cubicBezTo>
                  <a:pt x="6775" y="126830"/>
                  <a:pt x="15987" y="41085"/>
                  <a:pt x="51313" y="12827"/>
                </a:cubicBezTo>
                <a:cubicBezTo>
                  <a:pt x="61873" y="4380"/>
                  <a:pt x="76970" y="4276"/>
                  <a:pt x="89799" y="0"/>
                </a:cubicBezTo>
                <a:cubicBezTo>
                  <a:pt x="102627" y="4276"/>
                  <a:pt x="124468" y="-146"/>
                  <a:pt x="128284" y="12827"/>
                </a:cubicBezTo>
                <a:cubicBezTo>
                  <a:pt x="147739" y="78970"/>
                  <a:pt x="153941" y="218064"/>
                  <a:pt x="153941" y="218064"/>
                </a:cubicBezTo>
                <a:cubicBezTo>
                  <a:pt x="145389" y="235167"/>
                  <a:pt x="141806" y="255852"/>
                  <a:pt x="128284" y="269373"/>
                </a:cubicBezTo>
                <a:cubicBezTo>
                  <a:pt x="80391" y="317262"/>
                  <a:pt x="90656" y="264246"/>
                  <a:pt x="76970" y="243719"/>
                </a:cubicBezTo>
                <a:cubicBezTo>
                  <a:pt x="66906" y="228625"/>
                  <a:pt x="55696" y="210973"/>
                  <a:pt x="38485" y="205237"/>
                </a:cubicBezTo>
                <a:cubicBezTo>
                  <a:pt x="30372" y="202533"/>
                  <a:pt x="38485" y="222340"/>
                  <a:pt x="38485" y="230892"/>
                </a:cubicBezTo>
              </a:path>
            </a:pathLst>
          </a:custGeom>
          <a:ln w="57150" cmpd="sng">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cxnSp>
        <p:nvCxnSpPr>
          <p:cNvPr id="44" name="Connecteur droit 43"/>
          <p:cNvCxnSpPr/>
          <p:nvPr/>
        </p:nvCxnSpPr>
        <p:spPr>
          <a:xfrm flipH="1" flipV="1">
            <a:off x="1911350" y="7181850"/>
            <a:ext cx="1349375" cy="433388"/>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49" name="Connecteur droit 48"/>
          <p:cNvCxnSpPr/>
          <p:nvPr/>
        </p:nvCxnSpPr>
        <p:spPr>
          <a:xfrm flipH="1" flipV="1">
            <a:off x="812800" y="6894513"/>
            <a:ext cx="1098550" cy="287337"/>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54" name="Connecteur droit 53"/>
          <p:cNvCxnSpPr/>
          <p:nvPr/>
        </p:nvCxnSpPr>
        <p:spPr>
          <a:xfrm flipH="1">
            <a:off x="650875" y="6894513"/>
            <a:ext cx="161925" cy="0"/>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56" name="Connecteur droit 55"/>
          <p:cNvCxnSpPr/>
          <p:nvPr/>
        </p:nvCxnSpPr>
        <p:spPr>
          <a:xfrm flipH="1">
            <a:off x="11253788" y="7615238"/>
            <a:ext cx="1098550" cy="0"/>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57" name="Forme libre 56"/>
          <p:cNvSpPr/>
          <p:nvPr/>
        </p:nvSpPr>
        <p:spPr>
          <a:xfrm>
            <a:off x="11250613" y="7051675"/>
            <a:ext cx="233362" cy="541338"/>
          </a:xfrm>
          <a:custGeom>
            <a:avLst/>
            <a:gdLst>
              <a:gd name="connsiteX0" fmla="*/ 0 w 233653"/>
              <a:gd name="connsiteY0" fmla="*/ 542642 h 542642"/>
              <a:gd name="connsiteX1" fmla="*/ 115456 w 233653"/>
              <a:gd name="connsiteY1" fmla="*/ 491333 h 542642"/>
              <a:gd name="connsiteX2" fmla="*/ 192426 w 233653"/>
              <a:gd name="connsiteY2" fmla="*/ 440024 h 542642"/>
              <a:gd name="connsiteX3" fmla="*/ 218083 w 233653"/>
              <a:gd name="connsiteY3" fmla="*/ 401542 h 542642"/>
              <a:gd name="connsiteX4" fmla="*/ 218083 w 233653"/>
              <a:gd name="connsiteY4" fmla="*/ 221960 h 542642"/>
              <a:gd name="connsiteX5" fmla="*/ 192426 w 233653"/>
              <a:gd name="connsiteY5" fmla="*/ 144996 h 542642"/>
              <a:gd name="connsiteX6" fmla="*/ 179598 w 233653"/>
              <a:gd name="connsiteY6" fmla="*/ 106514 h 542642"/>
              <a:gd name="connsiteX7" fmla="*/ 141113 w 233653"/>
              <a:gd name="connsiteY7" fmla="*/ 80859 h 542642"/>
              <a:gd name="connsiteX8" fmla="*/ 102627 w 233653"/>
              <a:gd name="connsiteY8" fmla="*/ 29550 h 54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653" h="542642">
                <a:moveTo>
                  <a:pt x="0" y="542642"/>
                </a:moveTo>
                <a:cubicBezTo>
                  <a:pt x="176099" y="517488"/>
                  <a:pt x="36805" y="560147"/>
                  <a:pt x="115456" y="491333"/>
                </a:cubicBezTo>
                <a:cubicBezTo>
                  <a:pt x="138662" y="471029"/>
                  <a:pt x="192426" y="440024"/>
                  <a:pt x="192426" y="440024"/>
                </a:cubicBezTo>
                <a:cubicBezTo>
                  <a:pt x="200978" y="427197"/>
                  <a:pt x="211188" y="415331"/>
                  <a:pt x="218083" y="401542"/>
                </a:cubicBezTo>
                <a:cubicBezTo>
                  <a:pt x="246671" y="344372"/>
                  <a:pt x="229264" y="285310"/>
                  <a:pt x="218083" y="221960"/>
                </a:cubicBezTo>
                <a:cubicBezTo>
                  <a:pt x="213383" y="195329"/>
                  <a:pt x="200978" y="170651"/>
                  <a:pt x="192426" y="144996"/>
                </a:cubicBezTo>
                <a:cubicBezTo>
                  <a:pt x="188150" y="132169"/>
                  <a:pt x="190849" y="114014"/>
                  <a:pt x="179598" y="106514"/>
                </a:cubicBezTo>
                <a:lnTo>
                  <a:pt x="141113" y="80859"/>
                </a:lnTo>
                <a:cubicBezTo>
                  <a:pt x="84495" y="-4060"/>
                  <a:pt x="76009" y="-23683"/>
                  <a:pt x="102627" y="29550"/>
                </a:cubicBezTo>
              </a:path>
            </a:pathLst>
          </a:custGeom>
          <a:ln w="57150" cmpd="sng">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cxnSp>
        <p:nvCxnSpPr>
          <p:cNvPr id="59" name="Connecteur droit 58"/>
          <p:cNvCxnSpPr/>
          <p:nvPr/>
        </p:nvCxnSpPr>
        <p:spPr>
          <a:xfrm flipH="1">
            <a:off x="10245725" y="7051675"/>
            <a:ext cx="1008063" cy="563563"/>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62" name="Connecteur droit 61"/>
          <p:cNvCxnSpPr/>
          <p:nvPr/>
        </p:nvCxnSpPr>
        <p:spPr>
          <a:xfrm>
            <a:off x="10245725" y="7615238"/>
            <a:ext cx="1004888" cy="71437"/>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64" name="Connecteur droit 63"/>
          <p:cNvCxnSpPr/>
          <p:nvPr/>
        </p:nvCxnSpPr>
        <p:spPr>
          <a:xfrm flipH="1" flipV="1">
            <a:off x="9669463" y="6173788"/>
            <a:ext cx="1581150" cy="1512887"/>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66" name="Connecteur droit 65"/>
          <p:cNvCxnSpPr/>
          <p:nvPr/>
        </p:nvCxnSpPr>
        <p:spPr>
          <a:xfrm flipV="1">
            <a:off x="9669463" y="5022850"/>
            <a:ext cx="649287" cy="1150938"/>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68" name="Connecteur droit 67"/>
          <p:cNvCxnSpPr/>
          <p:nvPr/>
        </p:nvCxnSpPr>
        <p:spPr>
          <a:xfrm flipH="1">
            <a:off x="9813925" y="5022850"/>
            <a:ext cx="504825" cy="719138"/>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69" name="Forme libre 68"/>
          <p:cNvSpPr/>
          <p:nvPr/>
        </p:nvSpPr>
        <p:spPr>
          <a:xfrm>
            <a:off x="9556750" y="5565775"/>
            <a:ext cx="257175" cy="193675"/>
          </a:xfrm>
          <a:custGeom>
            <a:avLst/>
            <a:gdLst>
              <a:gd name="connsiteX0" fmla="*/ 257104 w 257104"/>
              <a:gd name="connsiteY0" fmla="*/ 193000 h 193000"/>
              <a:gd name="connsiteX1" fmla="*/ 231447 w 257104"/>
              <a:gd name="connsiteY1" fmla="*/ 26244 h 193000"/>
              <a:gd name="connsiteX2" fmla="*/ 192962 w 257104"/>
              <a:gd name="connsiteY2" fmla="*/ 590 h 193000"/>
              <a:gd name="connsiteX3" fmla="*/ 51849 w 257104"/>
              <a:gd name="connsiteY3" fmla="*/ 13417 h 193000"/>
              <a:gd name="connsiteX4" fmla="*/ 536 w 257104"/>
              <a:gd name="connsiteY4" fmla="*/ 141690 h 19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04" h="193000">
                <a:moveTo>
                  <a:pt x="257104" y="193000"/>
                </a:moveTo>
                <a:cubicBezTo>
                  <a:pt x="248552" y="137415"/>
                  <a:pt x="249233" y="79597"/>
                  <a:pt x="231447" y="26244"/>
                </a:cubicBezTo>
                <a:cubicBezTo>
                  <a:pt x="226571" y="11618"/>
                  <a:pt x="208340" y="1688"/>
                  <a:pt x="192962" y="590"/>
                </a:cubicBezTo>
                <a:cubicBezTo>
                  <a:pt x="145850" y="-2775"/>
                  <a:pt x="98887" y="9141"/>
                  <a:pt x="51849" y="13417"/>
                </a:cubicBezTo>
                <a:cubicBezTo>
                  <a:pt x="-8952" y="104611"/>
                  <a:pt x="536" y="59547"/>
                  <a:pt x="536" y="141690"/>
                </a:cubicBezTo>
              </a:path>
            </a:pathLst>
          </a:custGeom>
          <a:ln w="57150" cmpd="sng">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cxnSp>
        <p:nvCxnSpPr>
          <p:cNvPr id="71" name="Connecteur droit 70"/>
          <p:cNvCxnSpPr/>
          <p:nvPr/>
        </p:nvCxnSpPr>
        <p:spPr>
          <a:xfrm flipH="1" flipV="1">
            <a:off x="8877300" y="5310188"/>
            <a:ext cx="679450" cy="449262"/>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72" name="Forme libre 71"/>
          <p:cNvSpPr/>
          <p:nvPr/>
        </p:nvSpPr>
        <p:spPr>
          <a:xfrm>
            <a:off x="8582025" y="5322888"/>
            <a:ext cx="233363" cy="539750"/>
          </a:xfrm>
          <a:custGeom>
            <a:avLst/>
            <a:gdLst>
              <a:gd name="connsiteX0" fmla="*/ 231698 w 233749"/>
              <a:gd name="connsiteY0" fmla="*/ 0 h 538747"/>
              <a:gd name="connsiteX1" fmla="*/ 167556 w 233749"/>
              <a:gd name="connsiteY1" fmla="*/ 51309 h 538747"/>
              <a:gd name="connsiteX2" fmla="*/ 141899 w 233749"/>
              <a:gd name="connsiteY2" fmla="*/ 89791 h 538747"/>
              <a:gd name="connsiteX3" fmla="*/ 90585 w 233749"/>
              <a:gd name="connsiteY3" fmla="*/ 102618 h 538747"/>
              <a:gd name="connsiteX4" fmla="*/ 13615 w 233749"/>
              <a:gd name="connsiteY4" fmla="*/ 128273 h 538747"/>
              <a:gd name="connsiteX5" fmla="*/ 13615 w 233749"/>
              <a:gd name="connsiteY5" fmla="*/ 230892 h 538747"/>
              <a:gd name="connsiteX6" fmla="*/ 52100 w 233749"/>
              <a:gd name="connsiteY6" fmla="*/ 243719 h 538747"/>
              <a:gd name="connsiteX7" fmla="*/ 64929 w 233749"/>
              <a:gd name="connsiteY7" fmla="*/ 282201 h 538747"/>
              <a:gd name="connsiteX8" fmla="*/ 154728 w 233749"/>
              <a:gd name="connsiteY8" fmla="*/ 320683 h 538747"/>
              <a:gd name="connsiteX9" fmla="*/ 193213 w 233749"/>
              <a:gd name="connsiteY9" fmla="*/ 359165 h 538747"/>
              <a:gd name="connsiteX10" fmla="*/ 231698 w 233749"/>
              <a:gd name="connsiteY10" fmla="*/ 371992 h 538747"/>
              <a:gd name="connsiteX11" fmla="*/ 218870 w 233749"/>
              <a:gd name="connsiteY11" fmla="*/ 461783 h 538747"/>
              <a:gd name="connsiteX12" fmla="*/ 206041 w 233749"/>
              <a:gd name="connsiteY12" fmla="*/ 500265 h 538747"/>
              <a:gd name="connsiteX13" fmla="*/ 167556 w 233749"/>
              <a:gd name="connsiteY13" fmla="*/ 538747 h 5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749" h="538747">
                <a:moveTo>
                  <a:pt x="231698" y="0"/>
                </a:moveTo>
                <a:cubicBezTo>
                  <a:pt x="210317" y="17103"/>
                  <a:pt x="186917" y="31950"/>
                  <a:pt x="167556" y="51309"/>
                </a:cubicBezTo>
                <a:cubicBezTo>
                  <a:pt x="156654" y="62210"/>
                  <a:pt x="154727" y="81240"/>
                  <a:pt x="141899" y="89791"/>
                </a:cubicBezTo>
                <a:cubicBezTo>
                  <a:pt x="127229" y="99570"/>
                  <a:pt x="107473" y="97552"/>
                  <a:pt x="90585" y="102618"/>
                </a:cubicBezTo>
                <a:cubicBezTo>
                  <a:pt x="64681" y="110389"/>
                  <a:pt x="13615" y="128273"/>
                  <a:pt x="13615" y="128273"/>
                </a:cubicBezTo>
                <a:cubicBezTo>
                  <a:pt x="5469" y="160852"/>
                  <a:pt x="-12450" y="198313"/>
                  <a:pt x="13615" y="230892"/>
                </a:cubicBezTo>
                <a:cubicBezTo>
                  <a:pt x="22063" y="241451"/>
                  <a:pt x="39272" y="239443"/>
                  <a:pt x="52100" y="243719"/>
                </a:cubicBezTo>
                <a:cubicBezTo>
                  <a:pt x="56376" y="256546"/>
                  <a:pt x="55367" y="272640"/>
                  <a:pt x="64929" y="282201"/>
                </a:cubicBezTo>
                <a:cubicBezTo>
                  <a:pt x="80780" y="298050"/>
                  <a:pt x="131730" y="313017"/>
                  <a:pt x="154728" y="320683"/>
                </a:cubicBezTo>
                <a:cubicBezTo>
                  <a:pt x="167556" y="333510"/>
                  <a:pt x="178118" y="349103"/>
                  <a:pt x="193213" y="359165"/>
                </a:cubicBezTo>
                <a:cubicBezTo>
                  <a:pt x="204464" y="366665"/>
                  <a:pt x="228418" y="358874"/>
                  <a:pt x="231698" y="371992"/>
                </a:cubicBezTo>
                <a:cubicBezTo>
                  <a:pt x="239032" y="401323"/>
                  <a:pt x="224800" y="432136"/>
                  <a:pt x="218870" y="461783"/>
                </a:cubicBezTo>
                <a:cubicBezTo>
                  <a:pt x="216218" y="475042"/>
                  <a:pt x="214488" y="489707"/>
                  <a:pt x="206041" y="500265"/>
                </a:cubicBezTo>
                <a:cubicBezTo>
                  <a:pt x="163998" y="552814"/>
                  <a:pt x="167556" y="503702"/>
                  <a:pt x="167556" y="538747"/>
                </a:cubicBezTo>
              </a:path>
            </a:pathLst>
          </a:custGeom>
          <a:ln w="57150" cmpd="sng">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cxnSp>
        <p:nvCxnSpPr>
          <p:cNvPr id="74" name="Connecteur droit 73"/>
          <p:cNvCxnSpPr>
            <a:stCxn id="72" idx="12"/>
          </p:cNvCxnSpPr>
          <p:nvPr/>
        </p:nvCxnSpPr>
        <p:spPr>
          <a:xfrm flipV="1">
            <a:off x="8786813" y="5310188"/>
            <a:ext cx="234950" cy="512762"/>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H="1" flipV="1">
            <a:off x="6934200" y="4662488"/>
            <a:ext cx="2087563" cy="660400"/>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78" name="Forme libre 77"/>
          <p:cNvSpPr/>
          <p:nvPr/>
        </p:nvSpPr>
        <p:spPr>
          <a:xfrm>
            <a:off x="6913563" y="4667250"/>
            <a:ext cx="155575" cy="193675"/>
          </a:xfrm>
          <a:custGeom>
            <a:avLst/>
            <a:gdLst>
              <a:gd name="connsiteX0" fmla="*/ 38688 w 154144"/>
              <a:gd name="connsiteY0" fmla="*/ 1476 h 193886"/>
              <a:gd name="connsiteX1" fmla="*/ 128487 w 154144"/>
              <a:gd name="connsiteY1" fmla="*/ 52785 h 193886"/>
              <a:gd name="connsiteX2" fmla="*/ 154144 w 154144"/>
              <a:gd name="connsiteY2" fmla="*/ 129749 h 193886"/>
              <a:gd name="connsiteX3" fmla="*/ 141316 w 154144"/>
              <a:gd name="connsiteY3" fmla="*/ 168231 h 193886"/>
              <a:gd name="connsiteX4" fmla="*/ 64345 w 154144"/>
              <a:gd name="connsiteY4" fmla="*/ 193886 h 193886"/>
              <a:gd name="connsiteX5" fmla="*/ 203 w 154144"/>
              <a:gd name="connsiteY5" fmla="*/ 78440 h 193886"/>
              <a:gd name="connsiteX6" fmla="*/ 38688 w 154144"/>
              <a:gd name="connsiteY6" fmla="*/ 1476 h 1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144" h="193886">
                <a:moveTo>
                  <a:pt x="38688" y="1476"/>
                </a:moveTo>
                <a:cubicBezTo>
                  <a:pt x="60069" y="-2800"/>
                  <a:pt x="104547" y="-1077"/>
                  <a:pt x="128487" y="52785"/>
                </a:cubicBezTo>
                <a:cubicBezTo>
                  <a:pt x="139471" y="77497"/>
                  <a:pt x="154144" y="129749"/>
                  <a:pt x="154144" y="129749"/>
                </a:cubicBezTo>
                <a:cubicBezTo>
                  <a:pt x="149868" y="142576"/>
                  <a:pt x="152319" y="160372"/>
                  <a:pt x="141316" y="168231"/>
                </a:cubicBezTo>
                <a:cubicBezTo>
                  <a:pt x="119308" y="183950"/>
                  <a:pt x="64345" y="193886"/>
                  <a:pt x="64345" y="193886"/>
                </a:cubicBezTo>
                <a:cubicBezTo>
                  <a:pt x="42981" y="161842"/>
                  <a:pt x="6361" y="121541"/>
                  <a:pt x="203" y="78440"/>
                </a:cubicBezTo>
                <a:cubicBezTo>
                  <a:pt x="-2216" y="61509"/>
                  <a:pt x="17307" y="5752"/>
                  <a:pt x="38688" y="1476"/>
                </a:cubicBezTo>
                <a:close/>
              </a:path>
            </a:pathLst>
          </a:cu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cxnSp>
        <p:nvCxnSpPr>
          <p:cNvPr id="80" name="Connecteur droit 79"/>
          <p:cNvCxnSpPr>
            <a:stCxn id="78" idx="0"/>
          </p:cNvCxnSpPr>
          <p:nvPr/>
        </p:nvCxnSpPr>
        <p:spPr>
          <a:xfrm flipH="1" flipV="1">
            <a:off x="5997575" y="4181475"/>
            <a:ext cx="955675" cy="487363"/>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82" name="Connecteur droit 81"/>
          <p:cNvCxnSpPr/>
          <p:nvPr/>
        </p:nvCxnSpPr>
        <p:spPr>
          <a:xfrm flipH="1">
            <a:off x="5853113" y="4181475"/>
            <a:ext cx="144462" cy="1577975"/>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83" name="ZoneTexte 82"/>
          <p:cNvSpPr txBox="1"/>
          <p:nvPr/>
        </p:nvSpPr>
        <p:spPr>
          <a:xfrm>
            <a:off x="1871663" y="4733925"/>
            <a:ext cx="1019175" cy="400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fr-FR" sz="1000" dirty="0" err="1"/>
              <a:t>North</a:t>
            </a:r>
            <a:r>
              <a:rPr lang="fr-FR" sz="1000" dirty="0"/>
              <a:t> </a:t>
            </a:r>
            <a:r>
              <a:rPr lang="fr-FR" sz="1000" dirty="0" err="1"/>
              <a:t>America</a:t>
            </a:r>
            <a:r>
              <a:rPr lang="fr-FR" sz="1000" dirty="0"/>
              <a:t> </a:t>
            </a:r>
          </a:p>
          <a:p>
            <a:pPr>
              <a:defRPr/>
            </a:pPr>
            <a:r>
              <a:rPr lang="fr-FR" sz="1000" dirty="0" err="1"/>
              <a:t>June</a:t>
            </a:r>
            <a:r>
              <a:rPr lang="fr-FR" sz="1000" dirty="0"/>
              <a:t>-Sept. 2011</a:t>
            </a:r>
            <a:endParaRPr lang="fr-FR" sz="1000" dirty="0"/>
          </a:p>
        </p:txBody>
      </p:sp>
      <p:sp>
        <p:nvSpPr>
          <p:cNvPr id="84" name="ZoneTexte 83"/>
          <p:cNvSpPr txBox="1"/>
          <p:nvPr/>
        </p:nvSpPr>
        <p:spPr>
          <a:xfrm>
            <a:off x="3905250" y="7415213"/>
            <a:ext cx="977900" cy="400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fr-FR" sz="1000" dirty="0"/>
              <a:t>South  </a:t>
            </a:r>
            <a:r>
              <a:rPr lang="fr-FR" sz="1000" dirty="0" err="1"/>
              <a:t>America</a:t>
            </a:r>
            <a:r>
              <a:rPr lang="fr-FR" sz="1000" dirty="0"/>
              <a:t> </a:t>
            </a:r>
          </a:p>
          <a:p>
            <a:pPr>
              <a:defRPr/>
            </a:pPr>
            <a:r>
              <a:rPr lang="fr-FR" sz="1000" dirty="0"/>
              <a:t>Sept-Oct. 2011</a:t>
            </a:r>
            <a:endParaRPr lang="fr-FR" sz="1000" dirty="0"/>
          </a:p>
        </p:txBody>
      </p:sp>
      <p:sp>
        <p:nvSpPr>
          <p:cNvPr id="85" name="ZoneTexte 84"/>
          <p:cNvSpPr txBox="1"/>
          <p:nvPr/>
        </p:nvSpPr>
        <p:spPr>
          <a:xfrm>
            <a:off x="812800" y="6391275"/>
            <a:ext cx="714375" cy="400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fr-FR" sz="1000" dirty="0" err="1"/>
              <a:t>Oceania</a:t>
            </a:r>
            <a:endParaRPr lang="fr-FR" sz="1000" dirty="0"/>
          </a:p>
          <a:p>
            <a:pPr>
              <a:defRPr/>
            </a:pPr>
            <a:r>
              <a:rPr lang="fr-FR" sz="1000" dirty="0"/>
              <a:t>Nov. 2011</a:t>
            </a:r>
            <a:endParaRPr lang="fr-FR" sz="1000" dirty="0"/>
          </a:p>
        </p:txBody>
      </p:sp>
      <p:sp>
        <p:nvSpPr>
          <p:cNvPr id="89" name="ZoneTexte 88"/>
          <p:cNvSpPr txBox="1"/>
          <p:nvPr/>
        </p:nvSpPr>
        <p:spPr>
          <a:xfrm>
            <a:off x="9324975" y="6965950"/>
            <a:ext cx="669925" cy="400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fr-FR" sz="1000" dirty="0" err="1"/>
              <a:t>Australia</a:t>
            </a:r>
            <a:endParaRPr lang="fr-FR" sz="1000" dirty="0"/>
          </a:p>
          <a:p>
            <a:pPr>
              <a:defRPr/>
            </a:pPr>
            <a:r>
              <a:rPr lang="fr-FR" sz="1000" dirty="0" err="1"/>
              <a:t>Dec</a:t>
            </a:r>
            <a:r>
              <a:rPr lang="fr-FR" sz="1000" dirty="0"/>
              <a:t> 2011</a:t>
            </a:r>
            <a:endParaRPr lang="fr-FR" sz="1000" dirty="0"/>
          </a:p>
        </p:txBody>
      </p:sp>
      <p:sp>
        <p:nvSpPr>
          <p:cNvPr id="90" name="ZoneTexte 89"/>
          <p:cNvSpPr txBox="1"/>
          <p:nvPr/>
        </p:nvSpPr>
        <p:spPr>
          <a:xfrm>
            <a:off x="10318750" y="5165725"/>
            <a:ext cx="876300" cy="400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fr-FR" sz="1000" dirty="0" err="1"/>
              <a:t>Asia</a:t>
            </a:r>
            <a:endParaRPr lang="fr-FR" sz="1000" dirty="0"/>
          </a:p>
          <a:p>
            <a:pPr>
              <a:defRPr/>
            </a:pPr>
            <a:r>
              <a:rPr lang="fr-FR" sz="1000" dirty="0"/>
              <a:t>Jan-</a:t>
            </a:r>
            <a:r>
              <a:rPr lang="fr-FR" sz="1000" dirty="0" err="1"/>
              <a:t>Feb</a:t>
            </a:r>
            <a:r>
              <a:rPr lang="fr-FR" sz="1000" dirty="0"/>
              <a:t> 2012</a:t>
            </a:r>
            <a:endParaRPr lang="fr-FR" sz="1000" dirty="0"/>
          </a:p>
        </p:txBody>
      </p:sp>
      <p:sp>
        <p:nvSpPr>
          <p:cNvPr id="91" name="ZoneTexte 90"/>
          <p:cNvSpPr txBox="1"/>
          <p:nvPr/>
        </p:nvSpPr>
        <p:spPr>
          <a:xfrm>
            <a:off x="8145463" y="5973763"/>
            <a:ext cx="1095375" cy="400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fr-FR" sz="1000" dirty="0" err="1"/>
              <a:t>India</a:t>
            </a:r>
            <a:endParaRPr lang="fr-FR" sz="1000" dirty="0"/>
          </a:p>
          <a:p>
            <a:pPr>
              <a:defRPr/>
            </a:pPr>
            <a:r>
              <a:rPr lang="fr-FR" sz="1000" dirty="0"/>
              <a:t>March-April 2012</a:t>
            </a:r>
            <a:endParaRPr lang="fr-FR" sz="1000" dirty="0"/>
          </a:p>
        </p:txBody>
      </p:sp>
      <p:sp>
        <p:nvSpPr>
          <p:cNvPr id="92" name="ZoneTexte 91"/>
          <p:cNvSpPr txBox="1"/>
          <p:nvPr/>
        </p:nvSpPr>
        <p:spPr>
          <a:xfrm>
            <a:off x="7191375" y="4251325"/>
            <a:ext cx="703263" cy="400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fr-FR" sz="1000" dirty="0" err="1"/>
              <a:t>Turkey</a:t>
            </a:r>
            <a:endParaRPr lang="fr-FR" sz="1000" dirty="0"/>
          </a:p>
          <a:p>
            <a:pPr>
              <a:defRPr/>
            </a:pPr>
            <a:r>
              <a:rPr lang="fr-FR" sz="1000" dirty="0"/>
              <a:t>May 2012</a:t>
            </a:r>
            <a:endParaRPr lang="fr-FR" sz="1000" dirty="0"/>
          </a:p>
        </p:txBody>
      </p:sp>
      <p:sp>
        <p:nvSpPr>
          <p:cNvPr id="93" name="ZoneTexte 92"/>
          <p:cNvSpPr txBox="1"/>
          <p:nvPr/>
        </p:nvSpPr>
        <p:spPr>
          <a:xfrm>
            <a:off x="5189538" y="5827713"/>
            <a:ext cx="850900" cy="400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fr-FR" sz="1000" dirty="0"/>
              <a:t>Burkina Faso</a:t>
            </a:r>
          </a:p>
          <a:p>
            <a:pPr>
              <a:defRPr/>
            </a:pPr>
            <a:r>
              <a:rPr lang="fr-FR" sz="1000" dirty="0" err="1"/>
              <a:t>June</a:t>
            </a:r>
            <a:r>
              <a:rPr lang="fr-FR" sz="1000" dirty="0"/>
              <a:t>  2012</a:t>
            </a:r>
            <a:endParaRPr lang="fr-FR" sz="1000" dirty="0"/>
          </a:p>
        </p:txBody>
      </p:sp>
      <p:sp>
        <p:nvSpPr>
          <p:cNvPr id="38954" name="Título 1"/>
          <p:cNvSpPr txBox="1">
            <a:spLocks/>
          </p:cNvSpPr>
          <p:nvPr/>
        </p:nvSpPr>
        <p:spPr bwMode="auto">
          <a:xfrm>
            <a:off x="565150" y="125413"/>
            <a:ext cx="11985625" cy="1625600"/>
          </a:xfrm>
          <a:prstGeom prst="rect">
            <a:avLst/>
          </a:prstGeom>
          <a:noFill/>
          <a:ln w="9525">
            <a:noFill/>
            <a:miter lim="800000"/>
            <a:headEnd/>
            <a:tailEnd/>
          </a:ln>
        </p:spPr>
        <p:txBody>
          <a:bodyPr lIns="130055" tIns="65028" rIns="130055" bIns="65028" anchor="ctr"/>
          <a:lstStyle/>
          <a:p>
            <a:r>
              <a:rPr lang="fr-FR" sz="3600" b="1">
                <a:solidFill>
                  <a:srgbClr val="FF6600"/>
                </a:solidFill>
                <a:latin typeface="Proxima Nova Rg"/>
              </a:rPr>
              <a:t>A Trip Around The World </a:t>
            </a:r>
            <a:r>
              <a:rPr lang="fr-FR" sz="3600" b="1">
                <a:solidFill>
                  <a:srgbClr val="6B1869"/>
                </a:solidFill>
                <a:latin typeface="Proxima Nova Rg"/>
              </a:rPr>
              <a:t>from July 2011 to June 2012</a:t>
            </a:r>
          </a:p>
        </p:txBody>
      </p:sp>
      <p:cxnSp>
        <p:nvCxnSpPr>
          <p:cNvPr id="96" name="Connecteur droit 95"/>
          <p:cNvCxnSpPr/>
          <p:nvPr/>
        </p:nvCxnSpPr>
        <p:spPr>
          <a:xfrm>
            <a:off x="709613" y="1751013"/>
            <a:ext cx="560387" cy="0"/>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97" name="Forme libre 96"/>
          <p:cNvSpPr/>
          <p:nvPr/>
        </p:nvSpPr>
        <p:spPr>
          <a:xfrm>
            <a:off x="704850" y="1987550"/>
            <a:ext cx="565150" cy="90488"/>
          </a:xfrm>
          <a:custGeom>
            <a:avLst/>
            <a:gdLst>
              <a:gd name="connsiteX0" fmla="*/ 0 w 564451"/>
              <a:gd name="connsiteY0" fmla="*/ 64159 h 89814"/>
              <a:gd name="connsiteX1" fmla="*/ 128285 w 564451"/>
              <a:gd name="connsiteY1" fmla="*/ 38504 h 89814"/>
              <a:gd name="connsiteX2" fmla="*/ 218084 w 564451"/>
              <a:gd name="connsiteY2" fmla="*/ 12850 h 89814"/>
              <a:gd name="connsiteX3" fmla="*/ 269397 w 564451"/>
              <a:gd name="connsiteY3" fmla="*/ 23 h 89814"/>
              <a:gd name="connsiteX4" fmla="*/ 359196 w 564451"/>
              <a:gd name="connsiteY4" fmla="*/ 38504 h 89814"/>
              <a:gd name="connsiteX5" fmla="*/ 423338 w 564451"/>
              <a:gd name="connsiteY5" fmla="*/ 89814 h 89814"/>
              <a:gd name="connsiteX6" fmla="*/ 500309 w 564451"/>
              <a:gd name="connsiteY6" fmla="*/ 76986 h 89814"/>
              <a:gd name="connsiteX7" fmla="*/ 564451 w 564451"/>
              <a:gd name="connsiteY7" fmla="*/ 23 h 8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51" h="89814">
                <a:moveTo>
                  <a:pt x="0" y="64159"/>
                </a:moveTo>
                <a:cubicBezTo>
                  <a:pt x="42762" y="55607"/>
                  <a:pt x="85978" y="49080"/>
                  <a:pt x="128285" y="38504"/>
                </a:cubicBezTo>
                <a:cubicBezTo>
                  <a:pt x="288695" y="-1595"/>
                  <a:pt x="89258" y="49653"/>
                  <a:pt x="218084" y="12850"/>
                </a:cubicBezTo>
                <a:cubicBezTo>
                  <a:pt x="235036" y="8007"/>
                  <a:pt x="252293" y="4299"/>
                  <a:pt x="269397" y="23"/>
                </a:cubicBezTo>
                <a:cubicBezTo>
                  <a:pt x="308651" y="9835"/>
                  <a:pt x="329666" y="8976"/>
                  <a:pt x="359196" y="38504"/>
                </a:cubicBezTo>
                <a:cubicBezTo>
                  <a:pt x="417224" y="96527"/>
                  <a:pt x="348414" y="64840"/>
                  <a:pt x="423338" y="89814"/>
                </a:cubicBezTo>
                <a:cubicBezTo>
                  <a:pt x="448995" y="85538"/>
                  <a:pt x="478999" y="91901"/>
                  <a:pt x="500309" y="76986"/>
                </a:cubicBezTo>
                <a:cubicBezTo>
                  <a:pt x="615350" y="-3535"/>
                  <a:pt x="512281" y="23"/>
                  <a:pt x="564451" y="23"/>
                </a:cubicBezTo>
              </a:path>
            </a:pathLst>
          </a:custGeom>
          <a:ln w="57150" cmpd="sng">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sp>
        <p:nvSpPr>
          <p:cNvPr id="38957" name="ZoneTexte 98"/>
          <p:cNvSpPr txBox="1">
            <a:spLocks noChangeArrowheads="1"/>
          </p:cNvSpPr>
          <p:nvPr/>
        </p:nvSpPr>
        <p:spPr bwMode="auto">
          <a:xfrm>
            <a:off x="1317625" y="1565275"/>
            <a:ext cx="434975" cy="339725"/>
          </a:xfrm>
          <a:prstGeom prst="rect">
            <a:avLst/>
          </a:prstGeom>
          <a:noFill/>
          <a:ln w="9525">
            <a:noFill/>
            <a:miter lim="800000"/>
            <a:headEnd/>
            <a:tailEnd/>
          </a:ln>
        </p:spPr>
        <p:txBody>
          <a:bodyPr wrap="none">
            <a:spAutoFit/>
          </a:bodyPr>
          <a:lstStyle/>
          <a:p>
            <a:r>
              <a:rPr lang="fr-FR" sz="1600">
                <a:solidFill>
                  <a:srgbClr val="6B1869"/>
                </a:solidFill>
                <a:latin typeface="Calibri" pitchFamily="34" charset="0"/>
              </a:rPr>
              <a:t>Air</a:t>
            </a:r>
          </a:p>
        </p:txBody>
      </p:sp>
      <p:sp>
        <p:nvSpPr>
          <p:cNvPr id="38958" name="ZoneTexte 99"/>
          <p:cNvSpPr txBox="1">
            <a:spLocks noChangeArrowheads="1"/>
          </p:cNvSpPr>
          <p:nvPr/>
        </p:nvSpPr>
        <p:spPr bwMode="auto">
          <a:xfrm>
            <a:off x="1317625" y="1854200"/>
            <a:ext cx="584200" cy="338138"/>
          </a:xfrm>
          <a:prstGeom prst="rect">
            <a:avLst/>
          </a:prstGeom>
          <a:noFill/>
          <a:ln w="9525">
            <a:noFill/>
            <a:miter lim="800000"/>
            <a:headEnd/>
            <a:tailEnd/>
          </a:ln>
        </p:spPr>
        <p:txBody>
          <a:bodyPr wrap="none">
            <a:spAutoFit/>
          </a:bodyPr>
          <a:lstStyle/>
          <a:p>
            <a:r>
              <a:rPr lang="fr-FR" sz="1600">
                <a:solidFill>
                  <a:srgbClr val="6B1869"/>
                </a:solidFill>
                <a:latin typeface="Calibri" pitchFamily="34" charset="0"/>
              </a:rPr>
              <a:t>Land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Imagen 5" descr="weliketheworld8.jpg"/>
          <p:cNvSpPr>
            <a:spLocks noChangeAspect="1"/>
          </p:cNvSpPr>
          <p:nvPr/>
        </p:nvSpPr>
        <p:spPr bwMode="auto">
          <a:xfrm>
            <a:off x="0" y="4548188"/>
            <a:ext cx="13003213" cy="4722812"/>
          </a:xfrm>
          <a:prstGeom prst="rect">
            <a:avLst/>
          </a:prstGeom>
          <a:noFill/>
          <a:ln w="9525">
            <a:noFill/>
            <a:miter lim="800000"/>
            <a:headEnd/>
            <a:tailEnd/>
          </a:ln>
        </p:spPr>
        <p:txBody>
          <a:bodyPr/>
          <a:lstStyle/>
          <a:p>
            <a:endParaRPr lang="fr-FR"/>
          </a:p>
        </p:txBody>
      </p:sp>
      <p:sp>
        <p:nvSpPr>
          <p:cNvPr id="40962" name="Título 1"/>
          <p:cNvSpPr>
            <a:spLocks noGrp="1"/>
          </p:cNvSpPr>
          <p:nvPr>
            <p:ph type="title"/>
          </p:nvPr>
        </p:nvSpPr>
        <p:spPr/>
        <p:txBody>
          <a:bodyPr/>
          <a:lstStyle/>
          <a:p>
            <a:pPr algn="l" eaLnBrk="1" hangingPunct="1"/>
            <a:r>
              <a:rPr lang="en-US" sz="4000" b="1" smtClean="0">
                <a:solidFill>
                  <a:srgbClr val="6B1869"/>
                </a:solidFill>
                <a:latin typeface="Proxima Nova Rg"/>
                <a:ea typeface="Proxima Nova Semibold"/>
                <a:cs typeface="Proxima Nova Semibold"/>
              </a:rPr>
              <a:t>The First Trip Around the World </a:t>
            </a:r>
            <a:r>
              <a:rPr lang="en-US" sz="4000" b="1" smtClean="0">
                <a:solidFill>
                  <a:srgbClr val="FF6600"/>
                </a:solidFill>
                <a:latin typeface="Proxima Nova Rg"/>
                <a:ea typeface="Proxima Nova Semibold"/>
                <a:cs typeface="Proxima Nova Semibold"/>
              </a:rPr>
              <a:t/>
            </a:r>
            <a:br>
              <a:rPr lang="en-US" sz="4000" b="1" smtClean="0">
                <a:solidFill>
                  <a:srgbClr val="FF6600"/>
                </a:solidFill>
                <a:latin typeface="Proxima Nova Rg"/>
                <a:ea typeface="Proxima Nova Semibold"/>
                <a:cs typeface="Proxima Nova Semibold"/>
              </a:rPr>
            </a:br>
            <a:r>
              <a:rPr lang="en-US" sz="4000" b="1" smtClean="0">
                <a:solidFill>
                  <a:srgbClr val="FF6600"/>
                </a:solidFill>
                <a:latin typeface="Proxima Nova Rg"/>
                <a:ea typeface="Proxima Nova Semibold"/>
                <a:cs typeface="Proxima Nova Semibold"/>
              </a:rPr>
              <a:t>Co-designed and Powered by a Social Graph</a:t>
            </a:r>
          </a:p>
        </p:txBody>
      </p:sp>
      <p:sp>
        <p:nvSpPr>
          <p:cNvPr id="40963" name="Título 12"/>
          <p:cNvSpPr txBox="1">
            <a:spLocks/>
          </p:cNvSpPr>
          <p:nvPr/>
        </p:nvSpPr>
        <p:spPr bwMode="auto">
          <a:xfrm>
            <a:off x="2767013" y="2501900"/>
            <a:ext cx="3230562" cy="3963988"/>
          </a:xfrm>
          <a:prstGeom prst="rect">
            <a:avLst/>
          </a:prstGeom>
          <a:noFill/>
          <a:ln w="9525">
            <a:noFill/>
            <a:miter lim="800000"/>
            <a:headEnd/>
            <a:tailEnd/>
          </a:ln>
        </p:spPr>
        <p:txBody>
          <a:bodyPr lIns="130055" tIns="65028" rIns="130055" bIns="65028"/>
          <a:lstStyle/>
          <a:p>
            <a:r>
              <a:rPr lang="en-US" sz="2800" b="1">
                <a:solidFill>
                  <a:srgbClr val="FF6600"/>
                </a:solidFill>
                <a:latin typeface="Proxima Nova Rg"/>
              </a:rPr>
              <a:t>From</a:t>
            </a:r>
            <a:r>
              <a:rPr lang="en-US" sz="2800" b="1" baseline="30000">
                <a:solidFill>
                  <a:srgbClr val="FF6600"/>
                </a:solidFill>
                <a:latin typeface="Proxima Nova Rg"/>
              </a:rPr>
              <a:t> </a:t>
            </a:r>
            <a:r>
              <a:rPr lang="en-US" sz="2800" b="1">
                <a:solidFill>
                  <a:srgbClr val="FF6600"/>
                </a:solidFill>
                <a:latin typeface="Proxima Nova Rg"/>
              </a:rPr>
              <a:t>Jules Verne and 80 days…</a:t>
            </a:r>
            <a:endParaRPr lang="en-US" sz="4400" b="1">
              <a:solidFill>
                <a:srgbClr val="FF6600"/>
              </a:solidFill>
              <a:latin typeface="Proxima Nova Rg"/>
            </a:endParaRPr>
          </a:p>
          <a:p>
            <a:endParaRPr lang="en-US" sz="3200" b="1" baseline="30000">
              <a:solidFill>
                <a:srgbClr val="6B1869"/>
              </a:solidFill>
              <a:latin typeface="Proxima Nova Rg"/>
            </a:endParaRPr>
          </a:p>
          <a:p>
            <a:r>
              <a:rPr lang="en-US" sz="2000" b="1">
                <a:solidFill>
                  <a:srgbClr val="6B1869"/>
                </a:solidFill>
                <a:latin typeface="Proxima Nova Rg"/>
                <a:ea typeface="Proxima Nova Light"/>
                <a:cs typeface="Proxima Nova Light"/>
              </a:rPr>
              <a:t>Industrial Revolution</a:t>
            </a:r>
          </a:p>
          <a:p>
            <a:r>
              <a:rPr lang="en-US" sz="2000">
                <a:solidFill>
                  <a:srgbClr val="6B1869"/>
                </a:solidFill>
                <a:latin typeface="Proxima Nova Rg"/>
                <a:ea typeface="Proxima Nova Light"/>
                <a:cs typeface="Proxima Nova Light"/>
              </a:rPr>
              <a:t>Bringing Places closer to one another</a:t>
            </a:r>
          </a:p>
        </p:txBody>
      </p:sp>
      <p:sp>
        <p:nvSpPr>
          <p:cNvPr id="40964" name="Título 12"/>
          <p:cNvSpPr txBox="1">
            <a:spLocks/>
          </p:cNvSpPr>
          <p:nvPr/>
        </p:nvSpPr>
        <p:spPr bwMode="auto">
          <a:xfrm>
            <a:off x="6934200" y="2501900"/>
            <a:ext cx="3657600" cy="3963988"/>
          </a:xfrm>
          <a:prstGeom prst="rect">
            <a:avLst/>
          </a:prstGeom>
          <a:noFill/>
          <a:ln w="9525">
            <a:noFill/>
            <a:miter lim="800000"/>
            <a:headEnd/>
            <a:tailEnd/>
          </a:ln>
        </p:spPr>
        <p:txBody>
          <a:bodyPr lIns="130055" tIns="65028" rIns="130055" bIns="65028"/>
          <a:lstStyle/>
          <a:p>
            <a:r>
              <a:rPr lang="en-US" sz="2800" b="1">
                <a:solidFill>
                  <a:srgbClr val="FF6600"/>
                </a:solidFill>
                <a:latin typeface="Proxima Nova Rg"/>
              </a:rPr>
              <a:t>…to Facebook and 80,000 friends</a:t>
            </a:r>
            <a:endParaRPr lang="en-US" sz="2000" b="1">
              <a:solidFill>
                <a:srgbClr val="6B1869"/>
              </a:solidFill>
              <a:latin typeface="Proxima Nova Rg"/>
            </a:endParaRPr>
          </a:p>
          <a:p>
            <a:endParaRPr lang="en-US" sz="2400" b="1">
              <a:solidFill>
                <a:srgbClr val="FF6600"/>
              </a:solidFill>
              <a:latin typeface="Proxima Nova Rg"/>
              <a:ea typeface="Proxima Nova Light"/>
              <a:cs typeface="Proxima Nova Light"/>
            </a:endParaRPr>
          </a:p>
          <a:p>
            <a:r>
              <a:rPr lang="en-US" sz="1800" b="1">
                <a:solidFill>
                  <a:srgbClr val="6B1869"/>
                </a:solidFill>
                <a:latin typeface="Proxima Nova Rg"/>
                <a:ea typeface="Proxima Nova Light"/>
                <a:cs typeface="Proxima Nova Light"/>
              </a:rPr>
              <a:t>Social Networks Revolution</a:t>
            </a:r>
          </a:p>
          <a:p>
            <a:r>
              <a:rPr lang="en-US" sz="1800">
                <a:solidFill>
                  <a:srgbClr val="6B1869"/>
                </a:solidFill>
                <a:latin typeface="Proxima Nova Rg"/>
                <a:ea typeface="Proxima Nova Light"/>
                <a:cs typeface="Proxima Nova Light"/>
              </a:rPr>
              <a:t>Bringing people closer to one another</a:t>
            </a:r>
          </a:p>
        </p:txBody>
      </p:sp>
      <p:sp>
        <p:nvSpPr>
          <p:cNvPr id="40965" name="Espace réservé du numéro de diapositive 7"/>
          <p:cNvSpPr>
            <a:spLocks noGrp="1"/>
          </p:cNvSpPr>
          <p:nvPr>
            <p:ph type="sldNum" sz="quarter" idx="12"/>
          </p:nvPr>
        </p:nvSpPr>
        <p:spPr bwMode="auto">
          <a:noFill/>
          <a:ln>
            <a:miter lim="800000"/>
            <a:headEnd/>
            <a:tailEnd/>
          </a:ln>
        </p:spPr>
        <p:txBody>
          <a:bodyPr/>
          <a:lstStyle/>
          <a:p>
            <a:fld id="{647C8FAF-7C33-45A2-994F-329499BF0BFA}" type="slidenum">
              <a:rPr lang="en-US">
                <a:ea typeface="Geneva"/>
                <a:cs typeface="Geneva"/>
              </a:rPr>
              <a:pPr/>
              <a:t>14</a:t>
            </a:fld>
            <a:endParaRPr lang="en-US">
              <a:ea typeface="Geneva"/>
              <a:cs typeface="Genev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ZoneTexte 4"/>
          <p:cNvSpPr txBox="1">
            <a:spLocks noChangeArrowheads="1"/>
          </p:cNvSpPr>
          <p:nvPr/>
        </p:nvSpPr>
        <p:spPr bwMode="auto">
          <a:xfrm>
            <a:off x="650875" y="485775"/>
            <a:ext cx="10963275" cy="708025"/>
          </a:xfrm>
          <a:prstGeom prst="rect">
            <a:avLst/>
          </a:prstGeom>
          <a:solidFill>
            <a:schemeClr val="bg1"/>
          </a:solidFill>
          <a:ln w="9525">
            <a:noFill/>
            <a:miter lim="800000"/>
            <a:headEnd/>
            <a:tailEnd/>
          </a:ln>
        </p:spPr>
        <p:txBody>
          <a:bodyPr>
            <a:spAutoFit/>
          </a:bodyPr>
          <a:lstStyle/>
          <a:p>
            <a:r>
              <a:rPr lang="fr-FR" sz="4000" b="1">
                <a:solidFill>
                  <a:srgbClr val="6B1869"/>
                </a:solidFill>
                <a:latin typeface="Proxima Nova Rg"/>
              </a:rPr>
              <a:t>The Video Clip: </a:t>
            </a:r>
            <a:r>
              <a:rPr lang="fr-FR" sz="4000" b="1">
                <a:solidFill>
                  <a:srgbClr val="FF6600"/>
                </a:solidFill>
                <a:latin typeface="Proxima Nova Rg"/>
              </a:rPr>
              <a:t>‘We Like the World’</a:t>
            </a:r>
          </a:p>
        </p:txBody>
      </p:sp>
      <p:sp>
        <p:nvSpPr>
          <p:cNvPr id="43010" name="Espace réservé du numéro de diapositive 6"/>
          <p:cNvSpPr>
            <a:spLocks noGrp="1"/>
          </p:cNvSpPr>
          <p:nvPr>
            <p:ph type="sldNum" sz="quarter" idx="12"/>
          </p:nvPr>
        </p:nvSpPr>
        <p:spPr bwMode="auto">
          <a:noFill/>
          <a:ln>
            <a:miter lim="800000"/>
            <a:headEnd/>
            <a:tailEnd/>
          </a:ln>
        </p:spPr>
        <p:txBody>
          <a:bodyPr/>
          <a:lstStyle/>
          <a:p>
            <a:fld id="{B8C25B0E-570F-41A6-9423-D2916DBAE23B}" type="slidenum">
              <a:rPr lang="es-ES_tradnl">
                <a:ea typeface="Geneva"/>
                <a:cs typeface="Geneva"/>
              </a:rPr>
              <a:pPr/>
              <a:t>15</a:t>
            </a:fld>
            <a:endParaRPr lang="es-ES_tradnl">
              <a:ea typeface="Geneva"/>
              <a:cs typeface="Geneva"/>
            </a:endParaRPr>
          </a:p>
        </p:txBody>
      </p:sp>
      <p:pic>
        <p:nvPicPr>
          <p:cNvPr id="3" name="Shape">
            <a:hlinkClick r:id="" action="ppaction://media"/>
          </p:cNvPr>
          <p:cNvPicPr>
            <a:picLocks noChangeAspect="1"/>
          </p:cNvPicPr>
          <p:nvPr>
            <a:videoFile r:link="rId1"/>
          </p:nvPr>
        </p:nvPicPr>
        <p:blipFill>
          <a:blip r:embed="rId4"/>
          <a:srcRect/>
          <a:stretch>
            <a:fillRect/>
          </a:stretch>
        </p:blipFill>
        <p:spPr bwMode="auto">
          <a:xfrm>
            <a:off x="0" y="1220788"/>
            <a:ext cx="13003213" cy="731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Espace réservé du contenu 6"/>
          <p:cNvPicPr>
            <a:picLocks noGrp="1" noChangeAspect="1"/>
          </p:cNvPicPr>
          <p:nvPr>
            <p:ph idx="1"/>
          </p:nvPr>
        </p:nvPicPr>
        <p:blipFill>
          <a:blip r:embed="rId3"/>
          <a:srcRect t="5605" b="5605"/>
          <a:stretch>
            <a:fillRect/>
          </a:stretch>
        </p:blipFill>
        <p:spPr>
          <a:xfrm>
            <a:off x="6442075" y="5670550"/>
            <a:ext cx="6561138" cy="3609975"/>
          </a:xfrm>
        </p:spPr>
      </p:pic>
      <p:sp>
        <p:nvSpPr>
          <p:cNvPr id="45058" name="Espace réservé du numéro de diapositive 3"/>
          <p:cNvSpPr>
            <a:spLocks noGrp="1"/>
          </p:cNvSpPr>
          <p:nvPr>
            <p:ph type="sldNum" sz="quarter" idx="12"/>
          </p:nvPr>
        </p:nvSpPr>
        <p:spPr bwMode="auto">
          <a:noFill/>
          <a:ln>
            <a:miter lim="800000"/>
            <a:headEnd/>
            <a:tailEnd/>
          </a:ln>
        </p:spPr>
        <p:txBody>
          <a:bodyPr/>
          <a:lstStyle/>
          <a:p>
            <a:fld id="{9A77AAC9-6D06-47DF-BD55-3B494E0BA407}" type="slidenum">
              <a:rPr lang="es-ES_tradnl">
                <a:ea typeface="Geneva"/>
                <a:cs typeface="Geneva"/>
              </a:rPr>
              <a:pPr/>
              <a:t>16</a:t>
            </a:fld>
            <a:endParaRPr lang="es-ES_tradnl">
              <a:ea typeface="Geneva"/>
              <a:cs typeface="Geneva"/>
            </a:endParaRPr>
          </a:p>
        </p:txBody>
      </p:sp>
      <p:sp>
        <p:nvSpPr>
          <p:cNvPr id="45059" name="Título 1"/>
          <p:cNvSpPr>
            <a:spLocks noGrp="1"/>
          </p:cNvSpPr>
          <p:nvPr>
            <p:ph type="title"/>
          </p:nvPr>
        </p:nvSpPr>
        <p:spPr>
          <a:xfrm>
            <a:off x="525463" y="269875"/>
            <a:ext cx="11336337" cy="1625600"/>
          </a:xfrm>
        </p:spPr>
        <p:txBody>
          <a:bodyPr/>
          <a:lstStyle/>
          <a:p>
            <a:pPr algn="l" eaLnBrk="1" hangingPunct="1"/>
            <a:r>
              <a:rPr lang="fr-FR" sz="4000" b="1" smtClean="0">
                <a:solidFill>
                  <a:srgbClr val="6B1869"/>
                </a:solidFill>
                <a:latin typeface="Proxima Nova Rg"/>
                <a:ea typeface="Proxima Nova Semibold"/>
                <a:cs typeface="Proxima Nova Semibold"/>
              </a:rPr>
              <a:t>The School </a:t>
            </a:r>
            <a:r>
              <a:rPr lang="fr-FR" sz="4000" b="1" smtClean="0">
                <a:solidFill>
                  <a:srgbClr val="FF6600"/>
                </a:solidFill>
                <a:latin typeface="Proxima Nova Rg"/>
                <a:ea typeface="Proxima Nova Semibold"/>
                <a:cs typeface="Proxima Nova Semibold"/>
              </a:rPr>
              <a:t>Project</a:t>
            </a:r>
            <a:endParaRPr lang="fr-FR" sz="4000" b="1" baseline="30000" smtClean="0">
              <a:solidFill>
                <a:srgbClr val="6B1869"/>
              </a:solidFill>
              <a:latin typeface="Proxima Nova Semibold"/>
              <a:ea typeface="Proxima Nova Semibold"/>
              <a:cs typeface="Proxima Nova Semibold"/>
            </a:endParaRPr>
          </a:p>
        </p:txBody>
      </p:sp>
      <p:pic>
        <p:nvPicPr>
          <p:cNvPr id="45060" name="Image 7"/>
          <p:cNvPicPr>
            <a:picLocks noChangeAspect="1"/>
          </p:cNvPicPr>
          <p:nvPr/>
        </p:nvPicPr>
        <p:blipFill>
          <a:blip r:embed="rId4"/>
          <a:srcRect/>
          <a:stretch>
            <a:fillRect/>
          </a:stretch>
        </p:blipFill>
        <p:spPr bwMode="auto">
          <a:xfrm>
            <a:off x="236538" y="1801813"/>
            <a:ext cx="6561137" cy="3609975"/>
          </a:xfrm>
          <a:prstGeom prst="rect">
            <a:avLst/>
          </a:prstGeom>
          <a:noFill/>
          <a:ln w="9525">
            <a:noFill/>
            <a:miter lim="800000"/>
            <a:headEnd/>
            <a:tailEnd/>
          </a:ln>
        </p:spPr>
      </p:pic>
      <p:sp>
        <p:nvSpPr>
          <p:cNvPr id="45061" name="ZoneTexte 8"/>
          <p:cNvSpPr txBox="1">
            <a:spLocks noChangeArrowheads="1"/>
          </p:cNvSpPr>
          <p:nvPr/>
        </p:nvSpPr>
        <p:spPr bwMode="auto">
          <a:xfrm>
            <a:off x="7292975" y="1847850"/>
            <a:ext cx="5565775" cy="1568450"/>
          </a:xfrm>
          <a:prstGeom prst="rect">
            <a:avLst/>
          </a:prstGeom>
          <a:noFill/>
          <a:ln w="9525">
            <a:noFill/>
            <a:miter lim="800000"/>
            <a:headEnd/>
            <a:tailEnd/>
          </a:ln>
        </p:spPr>
        <p:txBody>
          <a:bodyPr>
            <a:spAutoFit/>
          </a:bodyPr>
          <a:lstStyle/>
          <a:p>
            <a:r>
              <a:rPr lang="fr-FR" sz="3200">
                <a:solidFill>
                  <a:srgbClr val="6B1869"/>
                </a:solidFill>
                <a:latin typeface="Calibri" pitchFamily="34" charset="0"/>
              </a:rPr>
              <a:t>Build a primary school with </a:t>
            </a:r>
            <a:r>
              <a:rPr lang="fr-FR" sz="3200" b="1">
                <a:solidFill>
                  <a:srgbClr val="FF6600"/>
                </a:solidFill>
                <a:latin typeface="Calibri" pitchFamily="34" charset="0"/>
              </a:rPr>
              <a:t>235 children </a:t>
            </a:r>
            <a:r>
              <a:rPr lang="fr-FR" sz="3200">
                <a:solidFill>
                  <a:srgbClr val="6B1869"/>
                </a:solidFill>
                <a:latin typeface="Calibri" pitchFamily="34" charset="0"/>
              </a:rPr>
              <a:t>in Cissé Yargo, Burkina Faso</a:t>
            </a:r>
          </a:p>
        </p:txBody>
      </p:sp>
      <p:sp>
        <p:nvSpPr>
          <p:cNvPr id="45062" name="ZoneTexte 9"/>
          <p:cNvSpPr txBox="1">
            <a:spLocks noChangeArrowheads="1"/>
          </p:cNvSpPr>
          <p:nvPr/>
        </p:nvSpPr>
        <p:spPr bwMode="auto">
          <a:xfrm>
            <a:off x="247650" y="6391275"/>
            <a:ext cx="6194425" cy="2122488"/>
          </a:xfrm>
          <a:prstGeom prst="rect">
            <a:avLst/>
          </a:prstGeom>
          <a:noFill/>
          <a:ln w="9525">
            <a:noFill/>
            <a:miter lim="800000"/>
            <a:headEnd/>
            <a:tailEnd/>
          </a:ln>
        </p:spPr>
        <p:txBody>
          <a:bodyPr>
            <a:spAutoFit/>
          </a:bodyPr>
          <a:lstStyle/>
          <a:p>
            <a:r>
              <a:rPr lang="fr-FR" sz="3200">
                <a:solidFill>
                  <a:srgbClr val="6B1869"/>
                </a:solidFill>
                <a:latin typeface="Calibri" pitchFamily="34" charset="0"/>
              </a:rPr>
              <a:t>Allow kids’ schooling, especially programs for girls, to enable them to write a brighter future</a:t>
            </a:r>
          </a:p>
          <a:p>
            <a:endParaRPr lang="fr-FR" sz="3600">
              <a:solidFill>
                <a:srgbClr val="6B1869"/>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ítulo 12"/>
          <p:cNvSpPr txBox="1">
            <a:spLocks/>
          </p:cNvSpPr>
          <p:nvPr/>
        </p:nvSpPr>
        <p:spPr bwMode="auto">
          <a:xfrm>
            <a:off x="668338" y="6027738"/>
            <a:ext cx="3657600" cy="3963987"/>
          </a:xfrm>
          <a:prstGeom prst="rect">
            <a:avLst/>
          </a:prstGeom>
          <a:noFill/>
          <a:ln w="9525">
            <a:noFill/>
            <a:miter lim="800000"/>
            <a:headEnd/>
            <a:tailEnd/>
          </a:ln>
        </p:spPr>
        <p:txBody>
          <a:bodyPr lIns="130055" tIns="65028" rIns="130055" bIns="65028"/>
          <a:lstStyle/>
          <a:p>
            <a:r>
              <a:rPr lang="en-US" b="1">
                <a:solidFill>
                  <a:srgbClr val="FF6600"/>
                </a:solidFill>
                <a:latin typeface="Proxima Nova Rg"/>
              </a:rPr>
              <a:t>It builds the economy</a:t>
            </a:r>
          </a:p>
          <a:p>
            <a:r>
              <a:rPr lang="en-US">
                <a:latin typeface="Proxima Nova Rg"/>
              </a:rPr>
              <a:t/>
            </a:r>
            <a:br>
              <a:rPr lang="en-US">
                <a:latin typeface="Proxima Nova Rg"/>
              </a:rPr>
            </a:br>
            <a:r>
              <a:rPr lang="en-US" sz="2000">
                <a:solidFill>
                  <a:srgbClr val="6B1869"/>
                </a:solidFill>
                <a:latin typeface="Proxima Nova Rg"/>
              </a:rPr>
              <a:t>1% increase in girls education generates 0.3% economic growth Every additional year</a:t>
            </a:r>
            <a:br>
              <a:rPr lang="en-US" sz="2000">
                <a:solidFill>
                  <a:srgbClr val="6B1869"/>
                </a:solidFill>
                <a:latin typeface="Proxima Nova Rg"/>
              </a:rPr>
            </a:br>
            <a:r>
              <a:rPr lang="en-US" sz="2000">
                <a:solidFill>
                  <a:srgbClr val="6B1869"/>
                </a:solidFill>
                <a:latin typeface="Proxima Nova Rg"/>
              </a:rPr>
              <a:t>of education increases income by 20%.</a:t>
            </a:r>
            <a:endParaRPr lang="en-US" sz="2400">
              <a:solidFill>
                <a:srgbClr val="6B1869"/>
              </a:solidFill>
              <a:latin typeface="Proxima Nova Rg"/>
            </a:endParaRPr>
          </a:p>
          <a:p>
            <a:endParaRPr lang="en-US">
              <a:latin typeface="Proxima Nova Rg"/>
            </a:endParaRPr>
          </a:p>
        </p:txBody>
      </p:sp>
      <p:sp>
        <p:nvSpPr>
          <p:cNvPr id="47106" name="Título 12"/>
          <p:cNvSpPr txBox="1">
            <a:spLocks/>
          </p:cNvSpPr>
          <p:nvPr/>
        </p:nvSpPr>
        <p:spPr bwMode="auto">
          <a:xfrm>
            <a:off x="4976813" y="6027738"/>
            <a:ext cx="3657600" cy="3963987"/>
          </a:xfrm>
          <a:prstGeom prst="rect">
            <a:avLst/>
          </a:prstGeom>
          <a:noFill/>
          <a:ln w="9525">
            <a:noFill/>
            <a:miter lim="800000"/>
            <a:headEnd/>
            <a:tailEnd/>
          </a:ln>
        </p:spPr>
        <p:txBody>
          <a:bodyPr lIns="130055" tIns="65028" rIns="130055" bIns="65028"/>
          <a:lstStyle/>
          <a:p>
            <a:r>
              <a:rPr lang="en-US" b="1">
                <a:solidFill>
                  <a:srgbClr val="FF6600"/>
                </a:solidFill>
                <a:latin typeface="Proxima Nova Rg"/>
              </a:rPr>
              <a:t>It saves lives</a:t>
            </a:r>
          </a:p>
          <a:p>
            <a:endParaRPr lang="en-US">
              <a:latin typeface="Proxima Nova Rg"/>
            </a:endParaRPr>
          </a:p>
          <a:p>
            <a:r>
              <a:rPr lang="en-US" sz="2000">
                <a:solidFill>
                  <a:srgbClr val="6B1869"/>
                </a:solidFill>
                <a:latin typeface="Proxima Nova Rg"/>
              </a:rPr>
              <a:t>Children of women who received 5 years of primary education have 40% less chances to die before the age</a:t>
            </a:r>
            <a:br>
              <a:rPr lang="en-US" sz="2000">
                <a:solidFill>
                  <a:srgbClr val="6B1869"/>
                </a:solidFill>
                <a:latin typeface="Proxima Nova Rg"/>
              </a:rPr>
            </a:br>
            <a:r>
              <a:rPr lang="en-US" sz="2000">
                <a:solidFill>
                  <a:srgbClr val="6B1869"/>
                </a:solidFill>
                <a:latin typeface="Proxima Nova Rg"/>
              </a:rPr>
              <a:t>of 5.</a:t>
            </a:r>
          </a:p>
        </p:txBody>
      </p:sp>
      <p:sp>
        <p:nvSpPr>
          <p:cNvPr id="47107" name="Título 1"/>
          <p:cNvSpPr>
            <a:spLocks noGrp="1"/>
          </p:cNvSpPr>
          <p:nvPr>
            <p:ph type="title"/>
          </p:nvPr>
        </p:nvSpPr>
        <p:spPr/>
        <p:txBody>
          <a:bodyPr/>
          <a:lstStyle/>
          <a:p>
            <a:pPr algn="l" eaLnBrk="1" hangingPunct="1"/>
            <a:r>
              <a:rPr lang="en-US" sz="4000" b="1" smtClean="0">
                <a:solidFill>
                  <a:srgbClr val="6B1869"/>
                </a:solidFill>
                <a:latin typeface="Proxima Nova Rg"/>
                <a:ea typeface="Proxima Nova Semibold"/>
                <a:cs typeface="Proxima Nova Semibold"/>
              </a:rPr>
              <a:t>Why</a:t>
            </a:r>
            <a:r>
              <a:rPr lang="en-US" sz="4000" b="1" smtClean="0">
                <a:solidFill>
                  <a:srgbClr val="FF6600"/>
                </a:solidFill>
                <a:latin typeface="Proxima Nova Rg"/>
                <a:ea typeface="Proxima Nova Semibold"/>
                <a:cs typeface="Proxima Nova Semibold"/>
              </a:rPr>
              <a:t> Embrace the Girls Education Cause?</a:t>
            </a:r>
          </a:p>
        </p:txBody>
      </p:sp>
      <p:sp>
        <p:nvSpPr>
          <p:cNvPr id="47108" name="Título 12"/>
          <p:cNvSpPr txBox="1">
            <a:spLocks/>
          </p:cNvSpPr>
          <p:nvPr/>
        </p:nvSpPr>
        <p:spPr bwMode="auto">
          <a:xfrm>
            <a:off x="633413" y="2211388"/>
            <a:ext cx="7308850" cy="3581400"/>
          </a:xfrm>
          <a:prstGeom prst="rect">
            <a:avLst/>
          </a:prstGeom>
          <a:noFill/>
          <a:ln w="9525">
            <a:noFill/>
            <a:miter lim="800000"/>
            <a:headEnd/>
            <a:tailEnd/>
          </a:ln>
        </p:spPr>
        <p:txBody>
          <a:bodyPr lIns="130055" tIns="65028" rIns="130055" bIns="65028"/>
          <a:lstStyle/>
          <a:p>
            <a:pPr>
              <a:buFontTx/>
              <a:buBlip>
                <a:blip r:embed="rId3"/>
              </a:buBlip>
            </a:pPr>
            <a:r>
              <a:rPr lang="en-US" sz="2800">
                <a:solidFill>
                  <a:srgbClr val="6B1869"/>
                </a:solidFill>
                <a:latin typeface="Proxima Nova Rg"/>
              </a:rPr>
              <a:t>Because…</a:t>
            </a:r>
          </a:p>
          <a:p>
            <a:endParaRPr lang="fr-FR" b="1">
              <a:solidFill>
                <a:srgbClr val="FF6600"/>
              </a:solidFill>
              <a:latin typeface="Proxima Nova Rg"/>
            </a:endParaRPr>
          </a:p>
          <a:p>
            <a:r>
              <a:rPr lang="fr-FR" b="1">
                <a:solidFill>
                  <a:srgbClr val="FF6600"/>
                </a:solidFill>
                <a:latin typeface="Proxima Nova Rg"/>
              </a:rPr>
              <a:t>« Opening the doors of education to girls and women is not only the right thing to do, it is the smart one. »</a:t>
            </a:r>
          </a:p>
          <a:p>
            <a:pPr algn="r"/>
            <a:r>
              <a:rPr lang="fr-FR" sz="1600">
                <a:solidFill>
                  <a:srgbClr val="6B1869"/>
                </a:solidFill>
                <a:latin typeface="Proxima Nova Rg"/>
              </a:rPr>
              <a:t>Hillary Clinton Discours de l’UNESCO May 2011</a:t>
            </a:r>
            <a:endParaRPr lang="en-US">
              <a:latin typeface="Calibri" pitchFamily="34" charset="0"/>
            </a:endParaRPr>
          </a:p>
        </p:txBody>
      </p:sp>
      <p:sp>
        <p:nvSpPr>
          <p:cNvPr id="47109" name="Título 12"/>
          <p:cNvSpPr txBox="1">
            <a:spLocks/>
          </p:cNvSpPr>
          <p:nvPr/>
        </p:nvSpPr>
        <p:spPr bwMode="auto">
          <a:xfrm>
            <a:off x="9015413" y="6027738"/>
            <a:ext cx="3657600" cy="3963987"/>
          </a:xfrm>
          <a:prstGeom prst="rect">
            <a:avLst/>
          </a:prstGeom>
          <a:noFill/>
          <a:ln w="9525">
            <a:noFill/>
            <a:miter lim="800000"/>
            <a:headEnd/>
            <a:tailEnd/>
          </a:ln>
        </p:spPr>
        <p:txBody>
          <a:bodyPr lIns="130055" tIns="65028" rIns="130055" bIns="65028"/>
          <a:lstStyle/>
          <a:p>
            <a:r>
              <a:rPr lang="en-US" b="1">
                <a:solidFill>
                  <a:srgbClr val="FF6600"/>
                </a:solidFill>
                <a:latin typeface="Proxima Nova Rg"/>
              </a:rPr>
              <a:t>It benefits to the </a:t>
            </a:r>
            <a:br>
              <a:rPr lang="en-US" b="1">
                <a:solidFill>
                  <a:srgbClr val="FF6600"/>
                </a:solidFill>
                <a:latin typeface="Proxima Nova Rg"/>
              </a:rPr>
            </a:br>
            <a:r>
              <a:rPr lang="en-US" b="1">
                <a:solidFill>
                  <a:srgbClr val="FF6600"/>
                </a:solidFill>
                <a:latin typeface="Proxima Nova Rg"/>
              </a:rPr>
              <a:t>Society as a whole</a:t>
            </a:r>
          </a:p>
          <a:p>
            <a:endParaRPr lang="en-US">
              <a:latin typeface="Proxima Nova Rg"/>
            </a:endParaRPr>
          </a:p>
          <a:p>
            <a:r>
              <a:rPr lang="en-US" sz="2000">
                <a:solidFill>
                  <a:srgbClr val="6B1869"/>
                </a:solidFill>
                <a:latin typeface="Proxima Nova Rg"/>
              </a:rPr>
              <a:t>They better educate their own children later, girls and boys.</a:t>
            </a:r>
          </a:p>
        </p:txBody>
      </p:sp>
      <p:sp>
        <p:nvSpPr>
          <p:cNvPr id="47110" name="Espace réservé du numéro de diapositive 8"/>
          <p:cNvSpPr>
            <a:spLocks noGrp="1"/>
          </p:cNvSpPr>
          <p:nvPr>
            <p:ph type="sldNum" sz="quarter" idx="12"/>
          </p:nvPr>
        </p:nvSpPr>
        <p:spPr bwMode="auto">
          <a:xfrm>
            <a:off x="650875" y="9277350"/>
            <a:ext cx="3033713" cy="520700"/>
          </a:xfrm>
          <a:noFill/>
          <a:ln>
            <a:miter lim="800000"/>
            <a:headEnd/>
            <a:tailEnd/>
          </a:ln>
        </p:spPr>
        <p:txBody>
          <a:bodyPr/>
          <a:lstStyle/>
          <a:p>
            <a:fld id="{783A4272-1D47-433F-9830-06E962BE2D7C}" type="slidenum">
              <a:rPr lang="en-US">
                <a:latin typeface="Proxima Nova Rg"/>
                <a:ea typeface="Geneva"/>
                <a:cs typeface="Geneva"/>
              </a:rPr>
              <a:pPr/>
              <a:t>17</a:t>
            </a:fld>
            <a:endParaRPr lang="en-US">
              <a:latin typeface="Proxima Nova Rg"/>
              <a:ea typeface="Geneva"/>
              <a:cs typeface="Geneva"/>
            </a:endParaRPr>
          </a:p>
        </p:txBody>
      </p:sp>
      <p:sp>
        <p:nvSpPr>
          <p:cNvPr id="47111" name="Picture 5" descr="_46873376_mweloandmumo766"/>
          <p:cNvSpPr>
            <a:spLocks noGrp="1" noChangeAspect="1" noChangeArrowheads="1"/>
          </p:cNvSpPr>
          <p:nvPr>
            <p:ph sz="half" idx="4294967295"/>
          </p:nvPr>
        </p:nvSpPr>
        <p:spPr>
          <a:xfrm>
            <a:off x="8208963" y="2312988"/>
            <a:ext cx="4464050" cy="3479800"/>
          </a:xfrm>
        </p:spPr>
        <p:txBody>
          <a:bodyPr/>
          <a:lstStyle/>
          <a:p>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ZoneTexte 4"/>
          <p:cNvSpPr txBox="1">
            <a:spLocks noChangeArrowheads="1"/>
          </p:cNvSpPr>
          <p:nvPr/>
        </p:nvSpPr>
        <p:spPr bwMode="auto">
          <a:xfrm>
            <a:off x="812800" y="485775"/>
            <a:ext cx="11809413" cy="708025"/>
          </a:xfrm>
          <a:prstGeom prst="rect">
            <a:avLst/>
          </a:prstGeom>
          <a:solidFill>
            <a:schemeClr val="bg1"/>
          </a:solidFill>
          <a:ln w="9525">
            <a:noFill/>
            <a:miter lim="800000"/>
            <a:headEnd/>
            <a:tailEnd/>
          </a:ln>
        </p:spPr>
        <p:txBody>
          <a:bodyPr>
            <a:spAutoFit/>
          </a:bodyPr>
          <a:lstStyle/>
          <a:p>
            <a:r>
              <a:rPr lang="fr-FR" sz="4000" b="1">
                <a:solidFill>
                  <a:srgbClr val="6B1869"/>
                </a:solidFill>
                <a:latin typeface="Proxima Nova Rg"/>
              </a:rPr>
              <a:t>Facebook Page: </a:t>
            </a:r>
            <a:r>
              <a:rPr lang="fr-FR" sz="4000" b="1">
                <a:solidFill>
                  <a:srgbClr val="FF6600"/>
                </a:solidFill>
                <a:latin typeface="Proxima Nova Rg"/>
              </a:rPr>
              <a:t>4710</a:t>
            </a:r>
            <a:r>
              <a:rPr lang="fr-FR" sz="4000" b="1">
                <a:solidFill>
                  <a:srgbClr val="6B1869"/>
                </a:solidFill>
                <a:latin typeface="Proxima Nova Rg"/>
              </a:rPr>
              <a:t> </a:t>
            </a:r>
            <a:r>
              <a:rPr lang="fr-FR" sz="4000" b="1">
                <a:solidFill>
                  <a:srgbClr val="FF6600"/>
                </a:solidFill>
                <a:latin typeface="Proxima Nova Rg"/>
              </a:rPr>
              <a:t>Fans</a:t>
            </a:r>
          </a:p>
        </p:txBody>
      </p:sp>
      <p:sp>
        <p:nvSpPr>
          <p:cNvPr id="49154" name="Espace réservé du numéro de diapositive 6"/>
          <p:cNvSpPr>
            <a:spLocks noGrp="1"/>
          </p:cNvSpPr>
          <p:nvPr>
            <p:ph type="sldNum" sz="quarter" idx="12"/>
          </p:nvPr>
        </p:nvSpPr>
        <p:spPr bwMode="auto">
          <a:noFill/>
          <a:ln>
            <a:miter lim="800000"/>
            <a:headEnd/>
            <a:tailEnd/>
          </a:ln>
        </p:spPr>
        <p:txBody>
          <a:bodyPr/>
          <a:lstStyle/>
          <a:p>
            <a:fld id="{C8158691-770C-43BA-8985-DCC3ED852313}" type="slidenum">
              <a:rPr lang="es-ES_tradnl">
                <a:ea typeface="Geneva"/>
                <a:cs typeface="Geneva"/>
              </a:rPr>
              <a:pPr/>
              <a:t>18</a:t>
            </a:fld>
            <a:endParaRPr lang="es-ES_tradnl">
              <a:ea typeface="Geneva"/>
              <a:cs typeface="Geneva"/>
            </a:endParaRPr>
          </a:p>
        </p:txBody>
      </p:sp>
      <p:pic>
        <p:nvPicPr>
          <p:cNvPr id="49155" name="Image 1" descr="Capture d’écran 2011-06-05 à 23.59.48.png"/>
          <p:cNvPicPr>
            <a:picLocks noChangeAspect="1"/>
          </p:cNvPicPr>
          <p:nvPr/>
        </p:nvPicPr>
        <p:blipFill>
          <a:blip r:embed="rId3"/>
          <a:srcRect/>
          <a:stretch>
            <a:fillRect/>
          </a:stretch>
        </p:blipFill>
        <p:spPr bwMode="auto">
          <a:xfrm>
            <a:off x="889000" y="1481138"/>
            <a:ext cx="11201400" cy="829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ítulo 1"/>
          <p:cNvSpPr>
            <a:spLocks noGrp="1"/>
          </p:cNvSpPr>
          <p:nvPr>
            <p:ph type="title"/>
          </p:nvPr>
        </p:nvSpPr>
        <p:spPr/>
        <p:txBody>
          <a:bodyPr/>
          <a:lstStyle/>
          <a:p>
            <a:pPr algn="l" eaLnBrk="1" hangingPunct="1"/>
            <a:r>
              <a:rPr lang="en-US" sz="4000" b="1" smtClean="0">
                <a:solidFill>
                  <a:srgbClr val="6B1869"/>
                </a:solidFill>
                <a:latin typeface="Proxima Nova Rg"/>
                <a:ea typeface="Proxima Nova Semibold"/>
                <a:cs typeface="Proxima Nova Semibold"/>
              </a:rPr>
              <a:t>Four Action </a:t>
            </a:r>
            <a:r>
              <a:rPr lang="en-US" sz="4000" b="1" smtClean="0">
                <a:solidFill>
                  <a:srgbClr val="FF6600"/>
                </a:solidFill>
                <a:latin typeface="Proxima Nova Rg"/>
                <a:ea typeface="Proxima Nova Semibold"/>
                <a:cs typeface="Proxima Nova Semibold"/>
              </a:rPr>
              <a:t>Principles</a:t>
            </a:r>
          </a:p>
        </p:txBody>
      </p:sp>
      <p:sp>
        <p:nvSpPr>
          <p:cNvPr id="51202" name="ZoneTexte 5"/>
          <p:cNvSpPr txBox="1">
            <a:spLocks noChangeArrowheads="1"/>
          </p:cNvSpPr>
          <p:nvPr/>
        </p:nvSpPr>
        <p:spPr bwMode="auto">
          <a:xfrm>
            <a:off x="165100" y="2016125"/>
            <a:ext cx="12673013" cy="6002338"/>
          </a:xfrm>
          <a:prstGeom prst="rect">
            <a:avLst/>
          </a:prstGeom>
          <a:noFill/>
          <a:ln w="9525">
            <a:noFill/>
            <a:miter lim="800000"/>
            <a:headEnd/>
            <a:tailEnd/>
          </a:ln>
        </p:spPr>
        <p:txBody>
          <a:bodyPr>
            <a:spAutoFit/>
          </a:bodyPr>
          <a:lstStyle/>
          <a:p>
            <a:endParaRPr lang="en-US" sz="2400" b="1">
              <a:solidFill>
                <a:srgbClr val="6B1869"/>
              </a:solidFill>
              <a:latin typeface="Proxima Nova Light"/>
            </a:endParaRPr>
          </a:p>
          <a:p>
            <a:pPr algn="ctr"/>
            <a:endParaRPr lang="en-US" sz="4000" b="1">
              <a:solidFill>
                <a:srgbClr val="FF6600"/>
              </a:solidFill>
              <a:latin typeface="Proxima Nova Rg"/>
              <a:cs typeface="Calibri" pitchFamily="34" charset="0"/>
            </a:endParaRPr>
          </a:p>
          <a:p>
            <a:pPr algn="ctr"/>
            <a:endParaRPr lang="en-US" sz="4000" b="1">
              <a:solidFill>
                <a:srgbClr val="FF6600"/>
              </a:solidFill>
              <a:latin typeface="Proxima Nova Rg"/>
              <a:cs typeface="Calibri" pitchFamily="34" charset="0"/>
            </a:endParaRPr>
          </a:p>
          <a:p>
            <a:pPr algn="ctr"/>
            <a:r>
              <a:rPr lang="en-US" sz="4000" b="1">
                <a:solidFill>
                  <a:srgbClr val="FF6600"/>
                </a:solidFill>
                <a:latin typeface="Proxima Nova Rg"/>
                <a:cs typeface="Calibri" pitchFamily="34" charset="0"/>
              </a:rPr>
              <a:t>Apply To Myself </a:t>
            </a:r>
            <a:r>
              <a:rPr lang="en-US" sz="4000" b="1">
                <a:solidFill>
                  <a:srgbClr val="6B1869"/>
                </a:solidFill>
                <a:latin typeface="Proxima Nova Rg"/>
                <a:cs typeface="Calibri" pitchFamily="34" charset="0"/>
              </a:rPr>
              <a:t>What I Advise My Clients</a:t>
            </a:r>
          </a:p>
          <a:p>
            <a:pPr algn="ctr"/>
            <a:endParaRPr lang="en-US" sz="4000" b="1">
              <a:solidFill>
                <a:srgbClr val="6B1869"/>
              </a:solidFill>
              <a:latin typeface="Proxima Nova Rg"/>
              <a:cs typeface="Calibri" pitchFamily="34" charset="0"/>
            </a:endParaRPr>
          </a:p>
          <a:p>
            <a:pPr algn="ctr"/>
            <a:r>
              <a:rPr lang="en-US" sz="4000" b="1">
                <a:solidFill>
                  <a:srgbClr val="6B1869"/>
                </a:solidFill>
                <a:latin typeface="Proxima Nova Rg"/>
                <a:ea typeface="Proxima Nova Semibold"/>
                <a:cs typeface="Proxima Nova Semibold"/>
              </a:rPr>
              <a:t>Exclusively Leverage My </a:t>
            </a:r>
            <a:r>
              <a:rPr lang="en-US" sz="4000" b="1">
                <a:solidFill>
                  <a:srgbClr val="FF6600"/>
                </a:solidFill>
                <a:latin typeface="Proxima Nova Rg"/>
                <a:ea typeface="Proxima Nova Semibold"/>
                <a:cs typeface="Proxima Nova Semibold"/>
              </a:rPr>
              <a:t>Network</a:t>
            </a:r>
          </a:p>
          <a:p>
            <a:pPr algn="ctr"/>
            <a:endParaRPr lang="en-US" sz="4000" b="1">
              <a:solidFill>
                <a:srgbClr val="6B1869"/>
              </a:solidFill>
              <a:latin typeface="Proxima Nova Rg"/>
              <a:cs typeface="Calibri" pitchFamily="34" charset="0"/>
            </a:endParaRPr>
          </a:p>
          <a:p>
            <a:pPr algn="ctr"/>
            <a:r>
              <a:rPr lang="en-US" sz="4000" b="1">
                <a:solidFill>
                  <a:srgbClr val="6B1869"/>
                </a:solidFill>
                <a:latin typeface="Proxima Nova Rg"/>
                <a:cs typeface="Calibri" pitchFamily="34" charset="0"/>
              </a:rPr>
              <a:t>Stay </a:t>
            </a:r>
            <a:r>
              <a:rPr lang="en-US" sz="4000" b="1">
                <a:solidFill>
                  <a:srgbClr val="FF6600"/>
                </a:solidFill>
                <a:latin typeface="Proxima Nova Rg"/>
                <a:cs typeface="Calibri" pitchFamily="34" charset="0"/>
              </a:rPr>
              <a:t>Open-Minded</a:t>
            </a:r>
            <a:r>
              <a:rPr lang="en-US" sz="4000" b="1">
                <a:solidFill>
                  <a:srgbClr val="6B1869"/>
                </a:solidFill>
                <a:latin typeface="Proxima Nova Rg"/>
                <a:cs typeface="Calibri" pitchFamily="34" charset="0"/>
              </a:rPr>
              <a:t> And Strive With The </a:t>
            </a:r>
            <a:r>
              <a:rPr lang="en-US" sz="4000" b="1">
                <a:solidFill>
                  <a:srgbClr val="FF6600"/>
                </a:solidFill>
                <a:latin typeface="Proxima Nova Rg"/>
                <a:cs typeface="Calibri" pitchFamily="34" charset="0"/>
              </a:rPr>
              <a:t>Unexpected</a:t>
            </a:r>
          </a:p>
          <a:p>
            <a:pPr algn="ctr"/>
            <a:endParaRPr lang="en-US" sz="4000" b="1">
              <a:solidFill>
                <a:srgbClr val="FF6600"/>
              </a:solidFill>
              <a:latin typeface="Proxima Nova Rg"/>
              <a:cs typeface="Calibri" pitchFamily="34" charset="0"/>
            </a:endParaRPr>
          </a:p>
          <a:p>
            <a:pPr algn="ctr"/>
            <a:r>
              <a:rPr lang="en-US" sz="4000" b="1">
                <a:solidFill>
                  <a:srgbClr val="6B1869"/>
                </a:solidFill>
                <a:latin typeface="Proxima Nova Rg"/>
                <a:cs typeface="Calibri" pitchFamily="34" charset="0"/>
              </a:rPr>
              <a:t>Nothing Is </a:t>
            </a:r>
            <a:r>
              <a:rPr lang="en-US" sz="4000" b="1">
                <a:solidFill>
                  <a:srgbClr val="FF6600"/>
                </a:solidFill>
                <a:latin typeface="Proxima Nova Rg"/>
                <a:cs typeface="Calibri" pitchFamily="34" charset="0"/>
              </a:rPr>
              <a:t>Too Big</a:t>
            </a:r>
          </a:p>
        </p:txBody>
      </p:sp>
      <p:sp>
        <p:nvSpPr>
          <p:cNvPr id="51203" name="Espace réservé du numéro de diapositive 10"/>
          <p:cNvSpPr>
            <a:spLocks noGrp="1"/>
          </p:cNvSpPr>
          <p:nvPr>
            <p:ph type="sldNum" sz="quarter" idx="12"/>
          </p:nvPr>
        </p:nvSpPr>
        <p:spPr bwMode="auto">
          <a:xfrm>
            <a:off x="165100" y="9236075"/>
            <a:ext cx="3033713" cy="520700"/>
          </a:xfrm>
          <a:noFill/>
          <a:ln>
            <a:miter lim="800000"/>
            <a:headEnd/>
            <a:tailEnd/>
          </a:ln>
        </p:spPr>
        <p:txBody>
          <a:bodyPr/>
          <a:lstStyle/>
          <a:p>
            <a:fld id="{B2921603-3361-4DB7-AA09-5095D0C49439}" type="slidenum">
              <a:rPr lang="en-US">
                <a:ea typeface="Geneva"/>
                <a:cs typeface="Geneva"/>
              </a:rPr>
              <a:pPr/>
              <a:t>19</a:t>
            </a:fld>
            <a:endParaRPr lang="en-US">
              <a:ea typeface="Geneva"/>
              <a:cs typeface="Genev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6"/>
          <p:cNvSpPr>
            <a:spLocks noGrp="1"/>
          </p:cNvSpPr>
          <p:nvPr>
            <p:ph type="sldNum" sz="quarter" idx="12"/>
          </p:nvPr>
        </p:nvSpPr>
        <p:spPr bwMode="auto">
          <a:noFill/>
          <a:ln>
            <a:miter lim="800000"/>
            <a:headEnd/>
            <a:tailEnd/>
          </a:ln>
        </p:spPr>
        <p:txBody>
          <a:bodyPr/>
          <a:lstStyle/>
          <a:p>
            <a:fld id="{04FA77D7-D814-4D78-A23A-1769C463F14E}" type="slidenum">
              <a:rPr lang="es-ES_tradnl">
                <a:ea typeface="Geneva"/>
                <a:cs typeface="Geneva"/>
              </a:rPr>
              <a:pPr/>
              <a:t>2</a:t>
            </a:fld>
            <a:endParaRPr lang="es-ES_tradnl">
              <a:ea typeface="Geneva"/>
              <a:cs typeface="Geneva"/>
            </a:endParaRPr>
          </a:p>
        </p:txBody>
      </p:sp>
      <p:sp>
        <p:nvSpPr>
          <p:cNvPr id="16386" name="ZoneTexte 1"/>
          <p:cNvSpPr txBox="1">
            <a:spLocks noChangeArrowheads="1"/>
          </p:cNvSpPr>
          <p:nvPr/>
        </p:nvSpPr>
        <p:spPr bwMode="auto">
          <a:xfrm>
            <a:off x="614363" y="3294063"/>
            <a:ext cx="12087225" cy="3046412"/>
          </a:xfrm>
          <a:prstGeom prst="rect">
            <a:avLst/>
          </a:prstGeom>
          <a:noFill/>
          <a:ln w="9525">
            <a:noFill/>
            <a:miter lim="800000"/>
            <a:headEnd/>
            <a:tailEnd/>
          </a:ln>
        </p:spPr>
        <p:txBody>
          <a:bodyPr wrap="none">
            <a:spAutoFit/>
          </a:bodyPr>
          <a:lstStyle/>
          <a:p>
            <a:pPr algn="ctr"/>
            <a:r>
              <a:rPr lang="fr-FR" sz="9600" b="1">
                <a:solidFill>
                  <a:srgbClr val="FF6600"/>
                </a:solidFill>
                <a:latin typeface="Proxima Nova Rg"/>
                <a:ea typeface="Proxima Nova Semibold"/>
                <a:cs typeface="Proxima Nova Semibold"/>
              </a:rPr>
              <a:t>…a Self Reinvention</a:t>
            </a:r>
          </a:p>
          <a:p>
            <a:pPr algn="ctr"/>
            <a:r>
              <a:rPr lang="fr-FR" sz="9600" b="1">
                <a:solidFill>
                  <a:srgbClr val="6B1869"/>
                </a:solidFill>
                <a:latin typeface="Proxima Nova Rg"/>
                <a:ea typeface="Proxima Nova Semibold"/>
                <a:cs typeface="Proxima Nova Semibold"/>
              </a:rPr>
              <a:t>in the Digital Age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u numéro de diapositive 8"/>
          <p:cNvSpPr>
            <a:spLocks noGrp="1"/>
          </p:cNvSpPr>
          <p:nvPr>
            <p:ph type="sldNum" sz="quarter" idx="12"/>
          </p:nvPr>
        </p:nvSpPr>
        <p:spPr bwMode="auto">
          <a:noFill/>
          <a:ln>
            <a:miter lim="800000"/>
            <a:headEnd/>
            <a:tailEnd/>
          </a:ln>
        </p:spPr>
        <p:txBody>
          <a:bodyPr/>
          <a:lstStyle/>
          <a:p>
            <a:fld id="{1729B98A-B707-43B2-93BC-AB7C42E83A88}" type="slidenum">
              <a:rPr lang="fr-FR">
                <a:ea typeface="Geneva"/>
                <a:cs typeface="Geneva"/>
              </a:rPr>
              <a:pPr/>
              <a:t>20</a:t>
            </a:fld>
            <a:endParaRPr lang="fr-FR">
              <a:ea typeface="Geneva"/>
              <a:cs typeface="Geneva"/>
            </a:endParaRPr>
          </a:p>
        </p:txBody>
      </p:sp>
      <p:pic>
        <p:nvPicPr>
          <p:cNvPr id="53250" name="Image 2"/>
          <p:cNvPicPr>
            <a:picLocks noChangeAspect="1"/>
          </p:cNvPicPr>
          <p:nvPr/>
        </p:nvPicPr>
        <p:blipFill>
          <a:blip r:embed="rId3"/>
          <a:srcRect/>
          <a:stretch>
            <a:fillRect/>
          </a:stretch>
        </p:blipFill>
        <p:spPr bwMode="auto">
          <a:xfrm>
            <a:off x="3549650" y="2468563"/>
            <a:ext cx="5849938" cy="2193925"/>
          </a:xfrm>
          <a:prstGeom prst="rect">
            <a:avLst/>
          </a:prstGeom>
          <a:noFill/>
          <a:ln w="9525">
            <a:noFill/>
            <a:miter lim="800000"/>
            <a:headEnd/>
            <a:tailEnd/>
          </a:ln>
        </p:spPr>
      </p:pic>
      <p:sp>
        <p:nvSpPr>
          <p:cNvPr id="53251" name="Título 1"/>
          <p:cNvSpPr txBox="1">
            <a:spLocks/>
          </p:cNvSpPr>
          <p:nvPr/>
        </p:nvSpPr>
        <p:spPr bwMode="auto">
          <a:xfrm>
            <a:off x="658813" y="7407275"/>
            <a:ext cx="11701462" cy="1625600"/>
          </a:xfrm>
          <a:prstGeom prst="rect">
            <a:avLst/>
          </a:prstGeom>
          <a:noFill/>
          <a:ln w="9525">
            <a:noFill/>
            <a:miter lim="800000"/>
            <a:headEnd/>
            <a:tailEnd/>
          </a:ln>
        </p:spPr>
        <p:txBody>
          <a:bodyPr lIns="130055" tIns="65028" rIns="130055" bIns="65028" anchor="ctr"/>
          <a:lstStyle/>
          <a:p>
            <a:pPr algn="ctr"/>
            <a:endParaRPr lang="fr-FR" sz="4800" b="1">
              <a:solidFill>
                <a:srgbClr val="FF6600"/>
              </a:solidFill>
              <a:latin typeface="Proxima Nova Rg"/>
              <a:ea typeface="Proxima Nova Semibold"/>
              <a:cs typeface="Proxima Nova Semibold"/>
            </a:endParaRPr>
          </a:p>
        </p:txBody>
      </p:sp>
      <p:sp>
        <p:nvSpPr>
          <p:cNvPr id="53252" name="ZoneTexte 3"/>
          <p:cNvSpPr txBox="1">
            <a:spLocks noChangeArrowheads="1"/>
          </p:cNvSpPr>
          <p:nvPr/>
        </p:nvSpPr>
        <p:spPr bwMode="auto">
          <a:xfrm>
            <a:off x="650875" y="5011738"/>
            <a:ext cx="11468100" cy="2770187"/>
          </a:xfrm>
          <a:prstGeom prst="rect">
            <a:avLst/>
          </a:prstGeom>
          <a:noFill/>
          <a:ln w="9525">
            <a:noFill/>
            <a:miter lim="800000"/>
            <a:headEnd/>
            <a:tailEnd/>
          </a:ln>
        </p:spPr>
        <p:txBody>
          <a:bodyPr>
            <a:spAutoFit/>
          </a:bodyPr>
          <a:lstStyle/>
          <a:p>
            <a:pPr algn="ctr"/>
            <a:r>
              <a:rPr lang="fr-FR" sz="4400" b="1">
                <a:solidFill>
                  <a:srgbClr val="FF6600"/>
                </a:solidFill>
                <a:latin typeface="Calibri" pitchFamily="34" charset="0"/>
              </a:rPr>
              <a:t>Facebook,  Official Partner</a:t>
            </a:r>
          </a:p>
          <a:p>
            <a:endParaRPr lang="fr-FR">
              <a:latin typeface="Calibri" pitchFamily="34" charset="0"/>
            </a:endParaRPr>
          </a:p>
          <a:p>
            <a:endParaRPr lang="fr-FR">
              <a:latin typeface="Calibri" pitchFamily="34" charset="0"/>
            </a:endParaRPr>
          </a:p>
          <a:p>
            <a:pPr algn="ctr"/>
            <a:r>
              <a:rPr lang="fr-FR">
                <a:solidFill>
                  <a:srgbClr val="6B1869"/>
                </a:solidFill>
                <a:latin typeface="Calibri" pitchFamily="34" charset="0"/>
              </a:rPr>
              <a:t>Facebook Worldwide chose to support WLTW </a:t>
            </a:r>
          </a:p>
          <a:p>
            <a:pPr algn="ctr"/>
            <a:r>
              <a:rPr lang="fr-FR">
                <a:solidFill>
                  <a:srgbClr val="6B1869"/>
                </a:solidFill>
                <a:latin typeface="Calibri" pitchFamily="34" charset="0"/>
              </a:rPr>
              <a:t>and will promote the project within its </a:t>
            </a:r>
            <a:r>
              <a:rPr lang="fr-FR" b="1">
                <a:solidFill>
                  <a:srgbClr val="FF6600"/>
                </a:solidFill>
                <a:latin typeface="Calibri" pitchFamily="34" charset="0"/>
              </a:rPr>
              <a:t>official global pages </a:t>
            </a:r>
          </a:p>
          <a:p>
            <a:pPr algn="ctr"/>
            <a:r>
              <a:rPr lang="fr-FR">
                <a:solidFill>
                  <a:srgbClr val="6B1869"/>
                </a:solidFill>
                <a:latin typeface="Calibri" pitchFamily="34" charset="0"/>
              </a:rPr>
              <a:t>and will offer </a:t>
            </a:r>
            <a:r>
              <a:rPr lang="fr-FR" b="1">
                <a:solidFill>
                  <a:srgbClr val="FF6600"/>
                </a:solidFill>
                <a:latin typeface="Calibri" pitchFamily="34" charset="0"/>
              </a:rPr>
              <a:t>free advertising space</a:t>
            </a:r>
          </a:p>
        </p:txBody>
      </p:sp>
      <p:sp>
        <p:nvSpPr>
          <p:cNvPr id="53253" name="Titre 1"/>
          <p:cNvSpPr>
            <a:spLocks noGrp="1"/>
          </p:cNvSpPr>
          <p:nvPr>
            <p:ph type="title"/>
          </p:nvPr>
        </p:nvSpPr>
        <p:spPr>
          <a:xfrm>
            <a:off x="452438" y="198438"/>
            <a:ext cx="11701462" cy="1625600"/>
          </a:xfrm>
        </p:spPr>
        <p:txBody>
          <a:bodyPr/>
          <a:lstStyle/>
          <a:p>
            <a:pPr algn="l"/>
            <a:r>
              <a:rPr lang="fr-FR" sz="4000" b="1" smtClean="0">
                <a:solidFill>
                  <a:srgbClr val="660066"/>
                </a:solidFill>
                <a:latin typeface="Proxima Nova Rg"/>
                <a:ea typeface="Proxima Nova Semibold"/>
                <a:cs typeface="Proxima Nova Semibold"/>
              </a:rPr>
              <a:t>The </a:t>
            </a:r>
            <a:r>
              <a:rPr lang="fr-FR" sz="4000" b="1" smtClean="0">
                <a:solidFill>
                  <a:srgbClr val="FF6600"/>
                </a:solidFill>
                <a:latin typeface="Proxima Nova Rg"/>
                <a:ea typeface="Proxima Nova Semibold"/>
                <a:cs typeface="Proxima Nova Semibold"/>
              </a:rPr>
              <a:t>Partners</a:t>
            </a:r>
            <a:r>
              <a:rPr lang="fr-FR" sz="4000" b="1" smtClean="0">
                <a:solidFill>
                  <a:srgbClr val="660066"/>
                </a:solidFill>
                <a:latin typeface="Proxima Nova Rg"/>
                <a:ea typeface="Proxima Nova Semibold"/>
                <a:cs typeface="Proxima Nova Semibold"/>
              </a:rPr>
              <a:t> of </a:t>
            </a:r>
            <a:r>
              <a:rPr lang="fr-FR" sz="4000" b="1" smtClean="0">
                <a:solidFill>
                  <a:srgbClr val="6B1869"/>
                </a:solidFill>
                <a:latin typeface="Proxima Nova Rg"/>
                <a:ea typeface="Proxima Nova Semibold"/>
                <a:cs typeface="Proxima Nova Semibold"/>
              </a:rPr>
              <a:t>W</a:t>
            </a:r>
            <a:r>
              <a:rPr lang="fr-FR" sz="4000" b="1" i="1" smtClean="0">
                <a:solidFill>
                  <a:srgbClr val="FF6600"/>
                </a:solidFill>
                <a:latin typeface="Proxima Nova Rg"/>
                <a:ea typeface="Proxima Nova Semibold"/>
                <a:cs typeface="Proxima Nova Semibold"/>
              </a:rPr>
              <a:t>L</a:t>
            </a:r>
            <a:r>
              <a:rPr lang="fr-FR" sz="4000" b="1" smtClean="0">
                <a:solidFill>
                  <a:srgbClr val="6B1869"/>
                </a:solidFill>
                <a:latin typeface="Proxima Nova Rg"/>
                <a:ea typeface="Proxima Nova Semibold"/>
                <a:cs typeface="Proxima Nova Semibold"/>
              </a:rPr>
              <a:t>TW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ítulo 1"/>
          <p:cNvSpPr>
            <a:spLocks noGrp="1"/>
          </p:cNvSpPr>
          <p:nvPr>
            <p:ph type="title"/>
          </p:nvPr>
        </p:nvSpPr>
        <p:spPr>
          <a:xfrm>
            <a:off x="633413" y="300038"/>
            <a:ext cx="11701462" cy="1625600"/>
          </a:xfrm>
        </p:spPr>
        <p:txBody>
          <a:bodyPr/>
          <a:lstStyle/>
          <a:p>
            <a:pPr algn="l" eaLnBrk="1" hangingPunct="1"/>
            <a:r>
              <a:rPr lang="fr-FR" sz="4000" b="1" smtClean="0">
                <a:solidFill>
                  <a:srgbClr val="660066"/>
                </a:solidFill>
                <a:latin typeface="Proxima Nova Rg"/>
                <a:ea typeface="Proxima Nova Semibold"/>
                <a:cs typeface="Proxima Nova Semibold"/>
              </a:rPr>
              <a:t>The </a:t>
            </a:r>
            <a:r>
              <a:rPr lang="fr-FR" sz="4000" b="1" smtClean="0">
                <a:solidFill>
                  <a:srgbClr val="FF6600"/>
                </a:solidFill>
                <a:latin typeface="Proxima Nova Rg"/>
                <a:ea typeface="Proxima Nova Semibold"/>
                <a:cs typeface="Proxima Nova Semibold"/>
              </a:rPr>
              <a:t>Partners</a:t>
            </a:r>
            <a:r>
              <a:rPr lang="fr-FR" sz="4000" b="1" smtClean="0">
                <a:solidFill>
                  <a:srgbClr val="660066"/>
                </a:solidFill>
                <a:latin typeface="Proxima Nova Rg"/>
                <a:ea typeface="Proxima Nova Semibold"/>
                <a:cs typeface="Proxima Nova Semibold"/>
              </a:rPr>
              <a:t> of </a:t>
            </a:r>
            <a:r>
              <a:rPr lang="fr-FR" sz="4000" b="1" smtClean="0">
                <a:solidFill>
                  <a:srgbClr val="6B1869"/>
                </a:solidFill>
                <a:latin typeface="Proxima Nova Rg"/>
                <a:ea typeface="Proxima Nova Semibold"/>
                <a:cs typeface="Proxima Nova Semibold"/>
              </a:rPr>
              <a:t>W</a:t>
            </a:r>
            <a:r>
              <a:rPr lang="fr-FR" sz="4000" b="1" i="1" smtClean="0">
                <a:solidFill>
                  <a:srgbClr val="FF6600"/>
                </a:solidFill>
                <a:latin typeface="Proxima Nova Rg"/>
                <a:ea typeface="Proxima Nova Semibold"/>
                <a:cs typeface="Proxima Nova Semibold"/>
              </a:rPr>
              <a:t>L</a:t>
            </a:r>
            <a:r>
              <a:rPr lang="fr-FR" sz="4000" b="1" smtClean="0">
                <a:solidFill>
                  <a:srgbClr val="6B1869"/>
                </a:solidFill>
                <a:latin typeface="Proxima Nova Rg"/>
                <a:ea typeface="Proxima Nova Semibold"/>
                <a:cs typeface="Proxima Nova Semibold"/>
              </a:rPr>
              <a:t>TW</a:t>
            </a:r>
            <a:endParaRPr lang="fr-FR" sz="4000" b="1" baseline="-25000" smtClean="0">
              <a:solidFill>
                <a:srgbClr val="FF6600"/>
              </a:solidFill>
              <a:latin typeface="Proxima Nova Rg"/>
              <a:ea typeface="Proxima Nova Semibold"/>
              <a:cs typeface="Proxima Nova Semibold"/>
            </a:endParaRPr>
          </a:p>
        </p:txBody>
      </p:sp>
      <p:sp>
        <p:nvSpPr>
          <p:cNvPr id="55298" name="Título 12"/>
          <p:cNvSpPr txBox="1">
            <a:spLocks/>
          </p:cNvSpPr>
          <p:nvPr/>
        </p:nvSpPr>
        <p:spPr bwMode="auto">
          <a:xfrm>
            <a:off x="633413" y="2211388"/>
            <a:ext cx="12192000" cy="4953000"/>
          </a:xfrm>
          <a:prstGeom prst="rect">
            <a:avLst/>
          </a:prstGeom>
          <a:noFill/>
          <a:ln w="9525">
            <a:noFill/>
            <a:miter lim="800000"/>
            <a:headEnd/>
            <a:tailEnd/>
          </a:ln>
        </p:spPr>
        <p:txBody>
          <a:bodyPr lIns="130055" tIns="65028" rIns="130055" bIns="65028"/>
          <a:lstStyle/>
          <a:p>
            <a:endParaRPr lang="fr-FR" sz="2800" b="1" baseline="30000">
              <a:solidFill>
                <a:srgbClr val="FF6600"/>
              </a:solidFill>
              <a:latin typeface="Proxima Nova Rg"/>
              <a:ea typeface="Proxima Nova Light"/>
              <a:cs typeface="Proxima Nova Light"/>
            </a:endParaRPr>
          </a:p>
        </p:txBody>
      </p:sp>
      <p:sp>
        <p:nvSpPr>
          <p:cNvPr id="55299" name="Espace réservé du numéro de diapositive 8"/>
          <p:cNvSpPr>
            <a:spLocks noGrp="1"/>
          </p:cNvSpPr>
          <p:nvPr>
            <p:ph type="sldNum" sz="quarter" idx="12"/>
          </p:nvPr>
        </p:nvSpPr>
        <p:spPr bwMode="auto">
          <a:noFill/>
          <a:ln>
            <a:miter lim="800000"/>
            <a:headEnd/>
            <a:tailEnd/>
          </a:ln>
        </p:spPr>
        <p:txBody>
          <a:bodyPr/>
          <a:lstStyle/>
          <a:p>
            <a:fld id="{573128BD-916B-46A9-9415-1E620DDAFB8F}" type="slidenum">
              <a:rPr lang="fr-FR">
                <a:ea typeface="Geneva"/>
                <a:cs typeface="Geneva"/>
              </a:rPr>
              <a:pPr/>
              <a:t>21</a:t>
            </a:fld>
            <a:endParaRPr lang="fr-FR">
              <a:ea typeface="Geneva"/>
              <a:cs typeface="Geneva"/>
            </a:endParaRPr>
          </a:p>
        </p:txBody>
      </p:sp>
      <p:pic>
        <p:nvPicPr>
          <p:cNvPr id="55300" name="Image 15"/>
          <p:cNvPicPr>
            <a:picLocks noChangeAspect="1"/>
          </p:cNvPicPr>
          <p:nvPr/>
        </p:nvPicPr>
        <p:blipFill>
          <a:blip r:embed="rId3"/>
          <a:srcRect/>
          <a:stretch>
            <a:fillRect/>
          </a:stretch>
        </p:blipFill>
        <p:spPr bwMode="auto">
          <a:xfrm>
            <a:off x="531813" y="4870450"/>
            <a:ext cx="1860550" cy="1862138"/>
          </a:xfrm>
          <a:prstGeom prst="rect">
            <a:avLst/>
          </a:prstGeom>
          <a:noFill/>
          <a:ln w="9525">
            <a:noFill/>
            <a:miter lim="800000"/>
            <a:headEnd/>
            <a:tailEnd/>
          </a:ln>
        </p:spPr>
      </p:pic>
      <p:pic>
        <p:nvPicPr>
          <p:cNvPr id="55301" name="Image 16"/>
          <p:cNvPicPr>
            <a:picLocks noChangeAspect="1"/>
          </p:cNvPicPr>
          <p:nvPr/>
        </p:nvPicPr>
        <p:blipFill>
          <a:blip r:embed="rId4"/>
          <a:srcRect/>
          <a:stretch>
            <a:fillRect/>
          </a:stretch>
        </p:blipFill>
        <p:spPr bwMode="auto">
          <a:xfrm>
            <a:off x="1462088" y="2455863"/>
            <a:ext cx="4445000" cy="1828800"/>
          </a:xfrm>
          <a:prstGeom prst="rect">
            <a:avLst/>
          </a:prstGeom>
          <a:noFill/>
          <a:ln w="9525">
            <a:noFill/>
            <a:miter lim="800000"/>
            <a:headEnd/>
            <a:tailEnd/>
          </a:ln>
        </p:spPr>
      </p:pic>
      <p:pic>
        <p:nvPicPr>
          <p:cNvPr id="55302" name="Image 3"/>
          <p:cNvPicPr>
            <a:picLocks noChangeAspect="1"/>
          </p:cNvPicPr>
          <p:nvPr/>
        </p:nvPicPr>
        <p:blipFill>
          <a:blip r:embed="rId5"/>
          <a:srcRect/>
          <a:stretch>
            <a:fillRect/>
          </a:stretch>
        </p:blipFill>
        <p:spPr bwMode="auto">
          <a:xfrm>
            <a:off x="7143750" y="2717800"/>
            <a:ext cx="4279900" cy="1104900"/>
          </a:xfrm>
          <a:prstGeom prst="rect">
            <a:avLst/>
          </a:prstGeom>
          <a:noFill/>
          <a:ln w="9525">
            <a:noFill/>
            <a:miter lim="800000"/>
            <a:headEnd/>
            <a:tailEnd/>
          </a:ln>
        </p:spPr>
      </p:pic>
      <p:pic>
        <p:nvPicPr>
          <p:cNvPr id="55303" name="Image 5"/>
          <p:cNvPicPr>
            <a:picLocks noChangeAspect="1"/>
          </p:cNvPicPr>
          <p:nvPr/>
        </p:nvPicPr>
        <p:blipFill>
          <a:blip r:embed="rId6"/>
          <a:srcRect/>
          <a:stretch>
            <a:fillRect/>
          </a:stretch>
        </p:blipFill>
        <p:spPr bwMode="auto">
          <a:xfrm>
            <a:off x="4918075" y="8137525"/>
            <a:ext cx="3194050" cy="1190625"/>
          </a:xfrm>
          <a:prstGeom prst="rect">
            <a:avLst/>
          </a:prstGeom>
          <a:noFill/>
          <a:ln w="9525">
            <a:noFill/>
            <a:miter lim="800000"/>
            <a:headEnd/>
            <a:tailEnd/>
          </a:ln>
        </p:spPr>
      </p:pic>
      <p:pic>
        <p:nvPicPr>
          <p:cNvPr id="55304" name="Image 7"/>
          <p:cNvPicPr>
            <a:picLocks noChangeAspect="1"/>
          </p:cNvPicPr>
          <p:nvPr/>
        </p:nvPicPr>
        <p:blipFill>
          <a:blip r:embed="rId7"/>
          <a:srcRect/>
          <a:stretch>
            <a:fillRect/>
          </a:stretch>
        </p:blipFill>
        <p:spPr bwMode="auto">
          <a:xfrm>
            <a:off x="4629150" y="4506913"/>
            <a:ext cx="3679825" cy="2757487"/>
          </a:xfrm>
          <a:prstGeom prst="rect">
            <a:avLst/>
          </a:prstGeom>
          <a:noFill/>
          <a:ln w="9525">
            <a:noFill/>
            <a:miter lim="800000"/>
            <a:headEnd/>
            <a:tailEnd/>
          </a:ln>
        </p:spPr>
      </p:pic>
      <p:pic>
        <p:nvPicPr>
          <p:cNvPr id="55305" name="Image 10"/>
          <p:cNvPicPr>
            <a:picLocks noChangeAspect="1"/>
          </p:cNvPicPr>
          <p:nvPr/>
        </p:nvPicPr>
        <p:blipFill>
          <a:blip r:embed="rId8"/>
          <a:srcRect/>
          <a:stretch>
            <a:fillRect/>
          </a:stretch>
        </p:blipFill>
        <p:spPr bwMode="auto">
          <a:xfrm>
            <a:off x="9469438" y="4870450"/>
            <a:ext cx="3328987" cy="19986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ZoneTexte 4"/>
          <p:cNvSpPr txBox="1">
            <a:spLocks noChangeArrowheads="1"/>
          </p:cNvSpPr>
          <p:nvPr/>
        </p:nvSpPr>
        <p:spPr bwMode="auto">
          <a:xfrm>
            <a:off x="650875" y="485775"/>
            <a:ext cx="10963275" cy="708025"/>
          </a:xfrm>
          <a:prstGeom prst="rect">
            <a:avLst/>
          </a:prstGeom>
          <a:solidFill>
            <a:schemeClr val="bg1"/>
          </a:solidFill>
          <a:ln w="9525">
            <a:noFill/>
            <a:miter lim="800000"/>
            <a:headEnd/>
            <a:tailEnd/>
          </a:ln>
        </p:spPr>
        <p:txBody>
          <a:bodyPr>
            <a:spAutoFit/>
          </a:bodyPr>
          <a:lstStyle/>
          <a:p>
            <a:r>
              <a:rPr lang="fr-FR" sz="4000" b="1">
                <a:solidFill>
                  <a:srgbClr val="6B1869"/>
                </a:solidFill>
                <a:latin typeface="Proxima Nova Rg"/>
              </a:rPr>
              <a:t>Stade de France: </a:t>
            </a:r>
            <a:r>
              <a:rPr lang="fr-FR" sz="4000" b="1">
                <a:solidFill>
                  <a:srgbClr val="FF6600"/>
                </a:solidFill>
                <a:latin typeface="Proxima Nova Rg"/>
              </a:rPr>
              <a:t>the Concert </a:t>
            </a:r>
          </a:p>
        </p:txBody>
      </p:sp>
      <p:sp>
        <p:nvSpPr>
          <p:cNvPr id="57346" name="Espace réservé du numéro de diapositive 6"/>
          <p:cNvSpPr>
            <a:spLocks noGrp="1"/>
          </p:cNvSpPr>
          <p:nvPr>
            <p:ph type="sldNum" sz="quarter" idx="12"/>
          </p:nvPr>
        </p:nvSpPr>
        <p:spPr bwMode="auto">
          <a:noFill/>
          <a:ln>
            <a:miter lim="800000"/>
            <a:headEnd/>
            <a:tailEnd/>
          </a:ln>
        </p:spPr>
        <p:txBody>
          <a:bodyPr/>
          <a:lstStyle/>
          <a:p>
            <a:fld id="{6639E296-10EB-46F1-88B8-F1CBCD74E271}" type="slidenum">
              <a:rPr lang="es-ES_tradnl">
                <a:ea typeface="Geneva"/>
                <a:cs typeface="Geneva"/>
              </a:rPr>
              <a:pPr/>
              <a:t>22</a:t>
            </a:fld>
            <a:endParaRPr lang="es-ES_tradnl">
              <a:ea typeface="Geneva"/>
              <a:cs typeface="Geneva"/>
            </a:endParaRPr>
          </a:p>
        </p:txBody>
      </p:sp>
      <p:pic>
        <p:nvPicPr>
          <p:cNvPr id="57347" name="Image 1" descr="Capture d’écran 2011-06-05 à 23.51.26.png"/>
          <p:cNvPicPr>
            <a:picLocks noChangeAspect="1"/>
          </p:cNvPicPr>
          <p:nvPr/>
        </p:nvPicPr>
        <p:blipFill>
          <a:blip r:embed="rId3"/>
          <a:srcRect/>
          <a:stretch>
            <a:fillRect/>
          </a:stretch>
        </p:blipFill>
        <p:spPr bwMode="auto">
          <a:xfrm>
            <a:off x="1993900" y="1577975"/>
            <a:ext cx="9004300" cy="740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ítulo 1"/>
          <p:cNvSpPr>
            <a:spLocks noGrp="1"/>
          </p:cNvSpPr>
          <p:nvPr>
            <p:ph type="title"/>
          </p:nvPr>
        </p:nvSpPr>
        <p:spPr/>
        <p:txBody>
          <a:bodyPr/>
          <a:lstStyle/>
          <a:p>
            <a:pPr algn="l" eaLnBrk="1" hangingPunct="1"/>
            <a:r>
              <a:rPr lang="en-US" sz="4000" b="1" smtClean="0">
                <a:solidFill>
                  <a:srgbClr val="6B1869"/>
                </a:solidFill>
                <a:latin typeface="Proxima Nova Rg"/>
                <a:ea typeface="Proxima Nova Semibold"/>
                <a:cs typeface="Proxima Nova Semibold"/>
              </a:rPr>
              <a:t>The </a:t>
            </a:r>
            <a:r>
              <a:rPr lang="en-US" sz="4000" b="1" smtClean="0">
                <a:solidFill>
                  <a:srgbClr val="FF6600"/>
                </a:solidFill>
                <a:latin typeface="Proxima Nova Rg"/>
                <a:ea typeface="Proxima Nova Semibold"/>
                <a:cs typeface="Proxima Nova Semibold"/>
              </a:rPr>
              <a:t>Vision </a:t>
            </a:r>
            <a:r>
              <a:rPr lang="en-US" sz="4000" b="1" smtClean="0">
                <a:solidFill>
                  <a:srgbClr val="6B1869"/>
                </a:solidFill>
                <a:latin typeface="Proxima Nova Rg"/>
                <a:ea typeface="Proxima Nova Semibold"/>
                <a:cs typeface="Proxima Nova Semibold"/>
              </a:rPr>
              <a:t>of W</a:t>
            </a:r>
            <a:r>
              <a:rPr lang="en-US" sz="4000" b="1" i="1" smtClean="0">
                <a:solidFill>
                  <a:srgbClr val="FF6600"/>
                </a:solidFill>
                <a:latin typeface="Proxima Nova Rg"/>
                <a:ea typeface="Proxima Nova Semibold"/>
                <a:cs typeface="Proxima Nova Semibold"/>
              </a:rPr>
              <a:t>L</a:t>
            </a:r>
            <a:r>
              <a:rPr lang="en-US" sz="4000" b="1" smtClean="0">
                <a:solidFill>
                  <a:srgbClr val="6B1869"/>
                </a:solidFill>
                <a:latin typeface="Proxima Nova Rg"/>
                <a:ea typeface="Proxima Nova Semibold"/>
                <a:cs typeface="Proxima Nova Semibold"/>
              </a:rPr>
              <a:t>TW</a:t>
            </a:r>
            <a:endParaRPr lang="en-US" sz="4000" b="1" smtClean="0">
              <a:solidFill>
                <a:srgbClr val="FF6600"/>
              </a:solidFill>
              <a:latin typeface="Proxima Nova Rg"/>
              <a:ea typeface="Proxima Nova Semibold"/>
              <a:cs typeface="Proxima Nova Semibold"/>
            </a:endParaRPr>
          </a:p>
        </p:txBody>
      </p:sp>
      <p:sp>
        <p:nvSpPr>
          <p:cNvPr id="59394" name="ZoneTexte 5"/>
          <p:cNvSpPr txBox="1">
            <a:spLocks noChangeArrowheads="1"/>
          </p:cNvSpPr>
          <p:nvPr/>
        </p:nvSpPr>
        <p:spPr bwMode="auto">
          <a:xfrm>
            <a:off x="165100" y="2016125"/>
            <a:ext cx="12673013" cy="5754688"/>
          </a:xfrm>
          <a:prstGeom prst="rect">
            <a:avLst/>
          </a:prstGeom>
          <a:noFill/>
          <a:ln w="9525">
            <a:noFill/>
            <a:miter lim="800000"/>
            <a:headEnd/>
            <a:tailEnd/>
          </a:ln>
        </p:spPr>
        <p:txBody>
          <a:bodyPr>
            <a:spAutoFit/>
          </a:bodyPr>
          <a:lstStyle/>
          <a:p>
            <a:endParaRPr lang="en-US" sz="2400" b="1">
              <a:solidFill>
                <a:srgbClr val="6B1869"/>
              </a:solidFill>
              <a:latin typeface="Proxima Nova Light"/>
            </a:endParaRPr>
          </a:p>
          <a:p>
            <a:pPr algn="ctr"/>
            <a:endParaRPr lang="en-US" sz="4000" b="1">
              <a:solidFill>
                <a:srgbClr val="6B1869"/>
              </a:solidFill>
              <a:latin typeface="Proxima Nova Rg"/>
              <a:cs typeface="Calibri" pitchFamily="34" charset="0"/>
            </a:endParaRPr>
          </a:p>
          <a:p>
            <a:pPr algn="ctr"/>
            <a:endParaRPr lang="en-US" sz="4000" b="1">
              <a:solidFill>
                <a:srgbClr val="6B1869"/>
              </a:solidFill>
              <a:latin typeface="Proxima Nova Rg"/>
              <a:cs typeface="Calibri" pitchFamily="34" charset="0"/>
            </a:endParaRPr>
          </a:p>
          <a:p>
            <a:pPr algn="ctr"/>
            <a:r>
              <a:rPr lang="en-US" sz="6000" b="1">
                <a:solidFill>
                  <a:srgbClr val="FF6600"/>
                </a:solidFill>
                <a:latin typeface="Proxima Nova Rg"/>
                <a:cs typeface="Calibri" pitchFamily="34" charset="0"/>
              </a:rPr>
              <a:t>Anyone</a:t>
            </a:r>
            <a:r>
              <a:rPr lang="en-US" sz="4000" b="1">
                <a:solidFill>
                  <a:srgbClr val="6B1869"/>
                </a:solidFill>
                <a:latin typeface="Proxima Nova Rg"/>
                <a:cs typeface="Calibri" pitchFamily="34" charset="0"/>
              </a:rPr>
              <a:t> who has </a:t>
            </a:r>
            <a:r>
              <a:rPr lang="en-US" sz="4000" b="1">
                <a:solidFill>
                  <a:srgbClr val="FF6600"/>
                </a:solidFill>
                <a:latin typeface="Proxima Nova Rg"/>
                <a:cs typeface="Calibri" pitchFamily="34" charset="0"/>
              </a:rPr>
              <a:t>Passion</a:t>
            </a:r>
            <a:r>
              <a:rPr lang="en-US" sz="4000" b="1">
                <a:solidFill>
                  <a:srgbClr val="6B1869"/>
                </a:solidFill>
                <a:latin typeface="Proxima Nova Rg"/>
                <a:cs typeface="Calibri" pitchFamily="34" charset="0"/>
              </a:rPr>
              <a:t> and </a:t>
            </a:r>
            <a:r>
              <a:rPr lang="en-US" sz="4000" b="1">
                <a:solidFill>
                  <a:srgbClr val="FF6600"/>
                </a:solidFill>
                <a:latin typeface="Proxima Nova Rg"/>
                <a:cs typeface="Calibri" pitchFamily="34" charset="0"/>
              </a:rPr>
              <a:t>Energy</a:t>
            </a:r>
          </a:p>
          <a:p>
            <a:pPr algn="ctr"/>
            <a:r>
              <a:rPr lang="en-US" sz="4000" b="1">
                <a:solidFill>
                  <a:srgbClr val="6B1869"/>
                </a:solidFill>
                <a:latin typeface="Proxima Nova Rg"/>
                <a:cs typeface="Calibri" pitchFamily="34" charset="0"/>
              </a:rPr>
              <a:t>Can, Now Better Than Ever,</a:t>
            </a:r>
          </a:p>
          <a:p>
            <a:pPr algn="ctr"/>
            <a:r>
              <a:rPr lang="en-US" sz="4000" b="1">
                <a:solidFill>
                  <a:srgbClr val="6B1869"/>
                </a:solidFill>
                <a:latin typeface="Proxima Nova Rg"/>
                <a:cs typeface="Calibri" pitchFamily="34" charset="0"/>
              </a:rPr>
              <a:t>Start a </a:t>
            </a:r>
            <a:r>
              <a:rPr lang="en-US" sz="4000" b="1">
                <a:solidFill>
                  <a:srgbClr val="FF6600"/>
                </a:solidFill>
                <a:latin typeface="Proxima Nova Rg"/>
                <a:cs typeface="Calibri" pitchFamily="34" charset="0"/>
              </a:rPr>
              <a:t>Movement</a:t>
            </a:r>
            <a:r>
              <a:rPr lang="en-US" sz="4000" b="1">
                <a:solidFill>
                  <a:srgbClr val="6B1869"/>
                </a:solidFill>
                <a:latin typeface="Proxima Nova Rg"/>
                <a:cs typeface="Calibri" pitchFamily="34" charset="0"/>
              </a:rPr>
              <a:t> </a:t>
            </a:r>
            <a:r>
              <a:rPr lang="en-US" sz="4000" b="1">
                <a:solidFill>
                  <a:srgbClr val="FF6600"/>
                </a:solidFill>
                <a:latin typeface="Proxima Nova Rg"/>
                <a:cs typeface="Calibri" pitchFamily="34" charset="0"/>
              </a:rPr>
              <a:t>Gathering</a:t>
            </a:r>
            <a:r>
              <a:rPr lang="en-US" sz="4000" b="1">
                <a:solidFill>
                  <a:srgbClr val="6B1869"/>
                </a:solidFill>
                <a:latin typeface="Proxima Nova Rg"/>
                <a:cs typeface="Calibri" pitchFamily="34" charset="0"/>
              </a:rPr>
              <a:t> Like-Minded People</a:t>
            </a:r>
          </a:p>
          <a:p>
            <a:pPr algn="ctr"/>
            <a:r>
              <a:rPr lang="en-US" sz="4000" b="1">
                <a:solidFill>
                  <a:srgbClr val="6B1869"/>
                </a:solidFill>
                <a:latin typeface="Proxima Nova Rg"/>
                <a:cs typeface="Calibri" pitchFamily="34" charset="0"/>
              </a:rPr>
              <a:t>And Make the </a:t>
            </a:r>
            <a:r>
              <a:rPr lang="en-US" sz="4000" b="1">
                <a:solidFill>
                  <a:srgbClr val="FF6600"/>
                </a:solidFill>
                <a:latin typeface="Proxima Nova Rg"/>
                <a:cs typeface="Calibri" pitchFamily="34" charset="0"/>
              </a:rPr>
              <a:t>World</a:t>
            </a:r>
            <a:r>
              <a:rPr lang="en-US" sz="4000" b="1">
                <a:solidFill>
                  <a:srgbClr val="6B1869"/>
                </a:solidFill>
                <a:latin typeface="Proxima Nova Rg"/>
                <a:cs typeface="Calibri" pitchFamily="34" charset="0"/>
              </a:rPr>
              <a:t> </a:t>
            </a:r>
            <a:r>
              <a:rPr lang="en-US" sz="4000" b="1">
                <a:solidFill>
                  <a:srgbClr val="FF6600"/>
                </a:solidFill>
                <a:latin typeface="Proxima Nova Rg"/>
                <a:cs typeface="Calibri" pitchFamily="34" charset="0"/>
              </a:rPr>
              <a:t>Better</a:t>
            </a:r>
          </a:p>
          <a:p>
            <a:pPr algn="ctr"/>
            <a:r>
              <a:rPr lang="en-US" sz="4000" b="1">
                <a:solidFill>
                  <a:srgbClr val="6B1869"/>
                </a:solidFill>
                <a:latin typeface="Proxima Nova Rg"/>
                <a:cs typeface="Calibri" pitchFamily="34" charset="0"/>
              </a:rPr>
              <a:t>By Effectively Leveraging </a:t>
            </a:r>
            <a:r>
              <a:rPr lang="en-US" sz="4000" b="1">
                <a:solidFill>
                  <a:srgbClr val="FF6600"/>
                </a:solidFill>
                <a:latin typeface="Proxima Nova Rg"/>
                <a:cs typeface="Calibri" pitchFamily="34" charset="0"/>
              </a:rPr>
              <a:t>Social Networks</a:t>
            </a:r>
            <a:endParaRPr lang="en-US" sz="4400" b="1">
              <a:solidFill>
                <a:srgbClr val="FF6600"/>
              </a:solidFill>
              <a:latin typeface="Proxima Nova Rg"/>
            </a:endParaRPr>
          </a:p>
          <a:p>
            <a:pPr algn="ctr"/>
            <a:endParaRPr lang="en-US" sz="4400" b="1">
              <a:solidFill>
                <a:srgbClr val="6B1869"/>
              </a:solidFill>
              <a:latin typeface="Proxima Nova Rg"/>
            </a:endParaRPr>
          </a:p>
        </p:txBody>
      </p:sp>
      <p:sp>
        <p:nvSpPr>
          <p:cNvPr id="59395" name="Espace réservé du numéro de diapositive 10"/>
          <p:cNvSpPr>
            <a:spLocks noGrp="1"/>
          </p:cNvSpPr>
          <p:nvPr>
            <p:ph type="sldNum" sz="quarter" idx="12"/>
          </p:nvPr>
        </p:nvSpPr>
        <p:spPr bwMode="auto">
          <a:xfrm>
            <a:off x="165100" y="9236075"/>
            <a:ext cx="3033713" cy="520700"/>
          </a:xfrm>
          <a:noFill/>
          <a:ln>
            <a:miter lim="800000"/>
            <a:headEnd/>
            <a:tailEnd/>
          </a:ln>
        </p:spPr>
        <p:txBody>
          <a:bodyPr/>
          <a:lstStyle/>
          <a:p>
            <a:fld id="{57582F95-FC3A-48E0-AD76-5E80A8F836A0}" type="slidenum">
              <a:rPr lang="en-US">
                <a:ea typeface="Geneva"/>
                <a:cs typeface="Geneva"/>
              </a:rPr>
              <a:pPr/>
              <a:t>23</a:t>
            </a:fld>
            <a:endParaRPr lang="en-US">
              <a:ea typeface="Geneva"/>
              <a:cs typeface="Genev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ítulo 1"/>
          <p:cNvSpPr>
            <a:spLocks noGrp="1"/>
          </p:cNvSpPr>
          <p:nvPr>
            <p:ph type="title"/>
          </p:nvPr>
        </p:nvSpPr>
        <p:spPr/>
        <p:txBody>
          <a:bodyPr/>
          <a:lstStyle/>
          <a:p>
            <a:pPr algn="l" eaLnBrk="1" hangingPunct="1"/>
            <a:r>
              <a:rPr lang="en-US" sz="4000" b="1" smtClean="0">
                <a:solidFill>
                  <a:srgbClr val="6B1869"/>
                </a:solidFill>
                <a:latin typeface="Proxima Nova Rg"/>
                <a:ea typeface="Proxima Nova Semibold"/>
                <a:cs typeface="Proxima Nova Semibold"/>
              </a:rPr>
              <a:t>The </a:t>
            </a:r>
            <a:r>
              <a:rPr lang="en-US" sz="4000" b="1" smtClean="0">
                <a:solidFill>
                  <a:srgbClr val="FF6600"/>
                </a:solidFill>
                <a:latin typeface="Proxima Nova Rg"/>
                <a:ea typeface="Proxima Nova Semibold"/>
                <a:cs typeface="Proxima Nova Semibold"/>
              </a:rPr>
              <a:t>Mission</a:t>
            </a:r>
            <a:r>
              <a:rPr lang="en-US" sz="4000" b="1" smtClean="0">
                <a:solidFill>
                  <a:srgbClr val="6B1869"/>
                </a:solidFill>
                <a:latin typeface="Proxima Nova Rg"/>
                <a:ea typeface="Proxima Nova Semibold"/>
                <a:cs typeface="Proxima Nova Semibold"/>
              </a:rPr>
              <a:t> of W</a:t>
            </a:r>
            <a:r>
              <a:rPr lang="en-US" sz="4000" b="1" i="1" smtClean="0">
                <a:solidFill>
                  <a:srgbClr val="FF6600"/>
                </a:solidFill>
                <a:latin typeface="Proxima Nova Rg"/>
                <a:ea typeface="Proxima Nova Semibold"/>
                <a:cs typeface="Proxima Nova Semibold"/>
              </a:rPr>
              <a:t>L</a:t>
            </a:r>
            <a:r>
              <a:rPr lang="en-US" sz="4000" b="1" smtClean="0">
                <a:solidFill>
                  <a:srgbClr val="6B1869"/>
                </a:solidFill>
                <a:latin typeface="Proxima Nova Rg"/>
                <a:ea typeface="Proxima Nova Semibold"/>
                <a:cs typeface="Proxima Nova Semibold"/>
              </a:rPr>
              <a:t>TW</a:t>
            </a:r>
            <a:endParaRPr lang="en-US" sz="4000" b="1" smtClean="0">
              <a:solidFill>
                <a:srgbClr val="FF6600"/>
              </a:solidFill>
              <a:latin typeface="Proxima Nova Rg"/>
              <a:ea typeface="Proxima Nova Semibold"/>
              <a:cs typeface="Proxima Nova Semibold"/>
            </a:endParaRPr>
          </a:p>
        </p:txBody>
      </p:sp>
      <p:sp>
        <p:nvSpPr>
          <p:cNvPr id="6" name="ZoneTexte 5"/>
          <p:cNvSpPr txBox="1">
            <a:spLocks noChangeArrowheads="1"/>
          </p:cNvSpPr>
          <p:nvPr/>
        </p:nvSpPr>
        <p:spPr bwMode="auto">
          <a:xfrm>
            <a:off x="650875" y="2016125"/>
            <a:ext cx="11938000" cy="7878763"/>
          </a:xfrm>
          <a:prstGeom prst="rect">
            <a:avLst/>
          </a:prstGeom>
          <a:noFill/>
          <a:ln w="9525">
            <a:noFill/>
            <a:miter lim="800000"/>
            <a:headEnd/>
            <a:tailEnd/>
          </a:ln>
        </p:spPr>
        <p:txBody>
          <a:bodyPr>
            <a:spAutoFit/>
          </a:bodyPr>
          <a:lstStyle/>
          <a:p>
            <a:pPr algn="ctr"/>
            <a:endParaRPr lang="en-US" sz="4400" b="1">
              <a:solidFill>
                <a:srgbClr val="6B1869"/>
              </a:solidFill>
              <a:latin typeface="Proxima Nova Rg"/>
              <a:cs typeface="Calibri" pitchFamily="34" charset="0"/>
            </a:endParaRPr>
          </a:p>
          <a:p>
            <a:endParaRPr lang="en-US" sz="4400" b="1" i="1">
              <a:solidFill>
                <a:srgbClr val="6B1869"/>
              </a:solidFill>
              <a:latin typeface="Proxima Nova Rg"/>
              <a:cs typeface="Calibri" pitchFamily="34" charset="0"/>
            </a:endParaRPr>
          </a:p>
          <a:p>
            <a:pPr algn="ctr"/>
            <a:endParaRPr lang="en-US" sz="4400" b="1">
              <a:solidFill>
                <a:srgbClr val="6B1869"/>
              </a:solidFill>
              <a:latin typeface="Proxima Nova Rg"/>
              <a:cs typeface="Calibri" pitchFamily="34" charset="0"/>
            </a:endParaRPr>
          </a:p>
          <a:p>
            <a:pPr algn="ctr"/>
            <a:r>
              <a:rPr lang="en-US" sz="5400" b="1">
                <a:solidFill>
                  <a:srgbClr val="FF6600"/>
                </a:solidFill>
                <a:latin typeface="Proxima Nova Rg"/>
                <a:cs typeface="Calibri" pitchFamily="34" charset="0"/>
              </a:rPr>
              <a:t>Making ‘Social’ Social</a:t>
            </a:r>
          </a:p>
          <a:p>
            <a:pPr algn="ctr"/>
            <a:r>
              <a:rPr lang="en-US" sz="3600" b="1" i="1">
                <a:solidFill>
                  <a:srgbClr val="6B1869"/>
                </a:solidFill>
                <a:latin typeface="Proxima Nova Rg"/>
                <a:cs typeface="Calibri" pitchFamily="34" charset="0"/>
              </a:rPr>
              <a:t>Social Networks Driving Social Progress</a:t>
            </a:r>
          </a:p>
          <a:p>
            <a:pPr algn="ctr"/>
            <a:endParaRPr lang="en-US" sz="4400" b="1">
              <a:solidFill>
                <a:srgbClr val="6B1869"/>
              </a:solidFill>
              <a:latin typeface="Proxima Nova Rg"/>
              <a:cs typeface="Calibri" pitchFamily="34" charset="0"/>
            </a:endParaRPr>
          </a:p>
          <a:p>
            <a:pPr algn="ctr"/>
            <a:endParaRPr lang="en-US" sz="4400" b="1">
              <a:solidFill>
                <a:srgbClr val="6B1869"/>
              </a:solidFill>
              <a:latin typeface="Proxima Nova Rg"/>
            </a:endParaRPr>
          </a:p>
          <a:p>
            <a:pPr algn="ctr"/>
            <a:r>
              <a:rPr lang="en-US" sz="2800" b="1">
                <a:solidFill>
                  <a:srgbClr val="6B1869"/>
                </a:solidFill>
                <a:latin typeface="Proxima Nova Rg"/>
                <a:cs typeface="Calibri" pitchFamily="34" charset="0"/>
              </a:rPr>
              <a:t>We Help the Non-Profit Projects </a:t>
            </a:r>
          </a:p>
          <a:p>
            <a:pPr algn="ctr"/>
            <a:r>
              <a:rPr lang="en-US" sz="2800" b="1">
                <a:solidFill>
                  <a:srgbClr val="6B1869"/>
                </a:solidFill>
                <a:latin typeface="Proxima Nova Rg"/>
                <a:cs typeface="Calibri" pitchFamily="34" charset="0"/>
              </a:rPr>
              <a:t>From the Civil Society</a:t>
            </a:r>
          </a:p>
          <a:p>
            <a:pPr algn="ctr"/>
            <a:r>
              <a:rPr lang="en-US" sz="2800" b="1">
                <a:solidFill>
                  <a:srgbClr val="6B1869"/>
                </a:solidFill>
                <a:latin typeface="Proxima Nova Rg"/>
                <a:cs typeface="Calibri" pitchFamily="34" charset="0"/>
              </a:rPr>
              <a:t>To Make a World We Like More</a:t>
            </a:r>
          </a:p>
          <a:p>
            <a:pPr algn="ctr"/>
            <a:r>
              <a:rPr lang="en-US" sz="2800" b="1">
                <a:solidFill>
                  <a:srgbClr val="6B1869"/>
                </a:solidFill>
                <a:latin typeface="Proxima Nova Rg"/>
                <a:cs typeface="Calibri" pitchFamily="34" charset="0"/>
              </a:rPr>
              <a:t>By Better Leveraging Social Networks</a:t>
            </a:r>
          </a:p>
          <a:p>
            <a:endParaRPr lang="en-US" sz="2800" b="1">
              <a:solidFill>
                <a:srgbClr val="6B1869"/>
              </a:solidFill>
              <a:latin typeface="Proxima Nova Rg"/>
            </a:endParaRPr>
          </a:p>
          <a:p>
            <a:endParaRPr lang="en-US" sz="2800" b="1">
              <a:solidFill>
                <a:srgbClr val="6B1869"/>
              </a:solidFill>
              <a:latin typeface="Proxima Nova Rg"/>
            </a:endParaRPr>
          </a:p>
          <a:p>
            <a:endParaRPr lang="en-US" sz="2800" b="1">
              <a:solidFill>
                <a:srgbClr val="6B1869"/>
              </a:solidFill>
              <a:latin typeface="Proxima Nova Rg"/>
            </a:endParaRPr>
          </a:p>
        </p:txBody>
      </p:sp>
      <p:sp>
        <p:nvSpPr>
          <p:cNvPr id="61443" name="Espace réservé du numéro de diapositive 10"/>
          <p:cNvSpPr>
            <a:spLocks noGrp="1"/>
          </p:cNvSpPr>
          <p:nvPr>
            <p:ph type="sldNum" sz="quarter" idx="12"/>
          </p:nvPr>
        </p:nvSpPr>
        <p:spPr bwMode="auto">
          <a:noFill/>
          <a:ln>
            <a:miter lim="800000"/>
            <a:headEnd/>
            <a:tailEnd/>
          </a:ln>
        </p:spPr>
        <p:txBody>
          <a:bodyPr/>
          <a:lstStyle/>
          <a:p>
            <a:fld id="{D26E7A88-07F4-42A2-A599-4A4D3530C0EC}" type="slidenum">
              <a:rPr lang="en-US">
                <a:ea typeface="Geneva"/>
                <a:cs typeface="Geneva"/>
              </a:rPr>
              <a:pPr/>
              <a:t>24</a:t>
            </a:fld>
            <a:endParaRPr lang="en-US">
              <a:ea typeface="Geneva"/>
              <a:cs typeface="Gene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ítulo 1"/>
          <p:cNvSpPr>
            <a:spLocks noGrp="1"/>
          </p:cNvSpPr>
          <p:nvPr>
            <p:ph type="title"/>
          </p:nvPr>
        </p:nvSpPr>
        <p:spPr>
          <a:xfrm>
            <a:off x="381000" y="53975"/>
            <a:ext cx="12312650" cy="1625600"/>
          </a:xfrm>
        </p:spPr>
        <p:txBody>
          <a:bodyPr/>
          <a:lstStyle/>
          <a:p>
            <a:pPr algn="l" eaLnBrk="1" hangingPunct="1"/>
            <a:r>
              <a:rPr lang="en-US" sz="4000" b="1" smtClean="0">
                <a:solidFill>
                  <a:srgbClr val="6B1869"/>
                </a:solidFill>
                <a:latin typeface="Proxima Nova Rg"/>
                <a:ea typeface="Proxima Nova Semibold"/>
                <a:cs typeface="Proxima Nova Semibold"/>
              </a:rPr>
              <a:t>The 8 Key</a:t>
            </a:r>
            <a:r>
              <a:rPr lang="en-US" sz="4000" b="1" smtClean="0">
                <a:solidFill>
                  <a:srgbClr val="FF6600"/>
                </a:solidFill>
                <a:latin typeface="Proxima Nova Rg"/>
                <a:ea typeface="Proxima Nova Semibold"/>
                <a:cs typeface="Proxima Nova Semibold"/>
              </a:rPr>
              <a:t> Success Factors </a:t>
            </a:r>
            <a:r>
              <a:rPr lang="en-US" sz="4000" b="1" smtClean="0">
                <a:solidFill>
                  <a:srgbClr val="6B1869"/>
                </a:solidFill>
                <a:latin typeface="Proxima Nova Rg"/>
                <a:ea typeface="Proxima Nova Semibold"/>
                <a:cs typeface="Proxima Nova Semibold"/>
              </a:rPr>
              <a:t>of Non-Profit Projects</a:t>
            </a:r>
          </a:p>
        </p:txBody>
      </p:sp>
      <p:sp>
        <p:nvSpPr>
          <p:cNvPr id="63490" name="Espace réservé du numéro de diapositive 10"/>
          <p:cNvSpPr>
            <a:spLocks noGrp="1"/>
          </p:cNvSpPr>
          <p:nvPr>
            <p:ph type="sldNum" sz="quarter" idx="12"/>
          </p:nvPr>
        </p:nvSpPr>
        <p:spPr bwMode="auto">
          <a:xfrm>
            <a:off x="165100" y="9236075"/>
            <a:ext cx="3033713" cy="520700"/>
          </a:xfrm>
          <a:noFill/>
          <a:ln>
            <a:miter lim="800000"/>
            <a:headEnd/>
            <a:tailEnd/>
          </a:ln>
        </p:spPr>
        <p:txBody>
          <a:bodyPr/>
          <a:lstStyle/>
          <a:p>
            <a:fld id="{C50439EB-49C0-4496-A811-33D753547DF2}" type="slidenum">
              <a:rPr lang="en-US">
                <a:ea typeface="Geneva"/>
                <a:cs typeface="Geneva"/>
              </a:rPr>
              <a:pPr/>
              <a:t>25</a:t>
            </a:fld>
            <a:endParaRPr lang="en-US">
              <a:ea typeface="Geneva"/>
              <a:cs typeface="Geneva"/>
            </a:endParaRPr>
          </a:p>
        </p:txBody>
      </p:sp>
      <p:sp>
        <p:nvSpPr>
          <p:cNvPr id="7" name="Título 12"/>
          <p:cNvSpPr txBox="1">
            <a:spLocks/>
          </p:cNvSpPr>
          <p:nvPr/>
        </p:nvSpPr>
        <p:spPr bwMode="auto">
          <a:xfrm>
            <a:off x="165100" y="1854200"/>
            <a:ext cx="12528550" cy="7637463"/>
          </a:xfrm>
          <a:prstGeom prst="rect">
            <a:avLst/>
          </a:prstGeom>
          <a:noFill/>
          <a:ln w="57150">
            <a:noFill/>
            <a:miter lim="800000"/>
            <a:headEnd/>
            <a:tailEnd/>
          </a:ln>
        </p:spPr>
        <p:txBody>
          <a:bodyPr lIns="130055" tIns="65028" rIns="130055" bIns="65028"/>
          <a:lstStyle/>
          <a:p>
            <a:pPr>
              <a:buFontTx/>
              <a:buBlip>
                <a:blip r:embed="rId3"/>
              </a:buBlip>
            </a:pPr>
            <a:endParaRPr lang="en-US" sz="3200" b="1">
              <a:solidFill>
                <a:srgbClr val="6B1869"/>
              </a:solidFill>
              <a:latin typeface="Proxima Nova Rg"/>
              <a:ea typeface="Proxima Nova Semibold"/>
              <a:cs typeface="Proxima Nova Semibold"/>
            </a:endParaRPr>
          </a:p>
          <a:p>
            <a:endParaRPr lang="en-US" sz="3200" b="1">
              <a:solidFill>
                <a:srgbClr val="6B1869"/>
              </a:solidFill>
              <a:latin typeface="Proxima Nova Rg"/>
              <a:ea typeface="Proxima Nova Semibold"/>
              <a:cs typeface="Proxima Nova Semibold"/>
            </a:endParaRPr>
          </a:p>
          <a:p>
            <a:pPr>
              <a:buFontTx/>
              <a:buBlip>
                <a:blip r:embed="rId3"/>
              </a:buBlip>
            </a:pPr>
            <a:r>
              <a:rPr lang="en-US" sz="3600" b="1">
                <a:solidFill>
                  <a:srgbClr val="6B1869"/>
                </a:solidFill>
                <a:latin typeface="Proxima Nova Rg"/>
                <a:ea typeface="Proxima Nova Semibold"/>
                <a:cs typeface="Proxima Nova Semibold"/>
              </a:rPr>
              <a:t> An Inspiring </a:t>
            </a:r>
            <a:r>
              <a:rPr lang="en-US" sz="3600" b="1">
                <a:solidFill>
                  <a:srgbClr val="FF6600"/>
                </a:solidFill>
                <a:latin typeface="Proxima Nova Rg"/>
                <a:ea typeface="Proxima Nova Semibold"/>
                <a:cs typeface="Proxima Nova Semibold"/>
              </a:rPr>
              <a:t>Project</a:t>
            </a:r>
            <a:r>
              <a:rPr lang="en-US" sz="3600" b="1">
                <a:solidFill>
                  <a:srgbClr val="6B1869"/>
                </a:solidFill>
                <a:latin typeface="Proxima Nova Rg"/>
                <a:ea typeface="Proxima Nova Semibold"/>
                <a:cs typeface="Proxima Nova Semibold"/>
              </a:rPr>
              <a:t> </a:t>
            </a:r>
          </a:p>
          <a:p>
            <a:pPr>
              <a:buFontTx/>
              <a:buBlip>
                <a:blip r:embed="rId3"/>
              </a:buBlip>
            </a:pPr>
            <a:r>
              <a:rPr lang="en-US" sz="3600" b="1">
                <a:solidFill>
                  <a:srgbClr val="6B1869"/>
                </a:solidFill>
                <a:latin typeface="Proxima Nova Rg"/>
                <a:ea typeface="Proxima Nova Semibold"/>
                <a:cs typeface="Proxima Nova Semibold"/>
              </a:rPr>
              <a:t> Passion and Energy of the Project </a:t>
            </a:r>
            <a:r>
              <a:rPr lang="en-US" sz="3600" b="1">
                <a:solidFill>
                  <a:srgbClr val="FF6600"/>
                </a:solidFill>
                <a:latin typeface="Proxima Nova Rg"/>
                <a:ea typeface="Proxima Nova Semibold"/>
                <a:cs typeface="Proxima Nova Semibold"/>
              </a:rPr>
              <a:t>Leaders</a:t>
            </a:r>
          </a:p>
          <a:p>
            <a:pPr>
              <a:buFontTx/>
              <a:buBlip>
                <a:blip r:embed="rId3"/>
              </a:buBlip>
            </a:pPr>
            <a:r>
              <a:rPr lang="en-US" sz="3600" b="1">
                <a:solidFill>
                  <a:srgbClr val="6B1869"/>
                </a:solidFill>
                <a:latin typeface="Proxima Nova Rg"/>
                <a:ea typeface="Proxima Nova Semibold"/>
                <a:cs typeface="Proxima Nova Semibold"/>
              </a:rPr>
              <a:t> Listening and Empowerment </a:t>
            </a:r>
            <a:r>
              <a:rPr lang="en-US" sz="3600" b="1">
                <a:solidFill>
                  <a:srgbClr val="FF6600"/>
                </a:solidFill>
                <a:latin typeface="Proxima Nova Rg"/>
                <a:ea typeface="Proxima Nova Semibold"/>
                <a:cs typeface="Proxima Nova Semibold"/>
              </a:rPr>
              <a:t>Attitude</a:t>
            </a:r>
            <a:r>
              <a:rPr lang="en-US" sz="3600" b="1">
                <a:solidFill>
                  <a:srgbClr val="6B1869"/>
                </a:solidFill>
                <a:latin typeface="Proxima Nova Rg"/>
                <a:ea typeface="Proxima Nova Semibold"/>
                <a:cs typeface="Proxima Nova Semibold"/>
              </a:rPr>
              <a:t> Towards 	Others</a:t>
            </a:r>
          </a:p>
          <a:p>
            <a:pPr>
              <a:buFontTx/>
              <a:buBlip>
                <a:blip r:embed="rId3"/>
              </a:buBlip>
            </a:pPr>
            <a:r>
              <a:rPr lang="en-US" sz="3600" b="1">
                <a:solidFill>
                  <a:srgbClr val="6B1869"/>
                </a:solidFill>
                <a:latin typeface="Proxima Nova Rg"/>
                <a:ea typeface="Proxima Nova Semibold"/>
                <a:cs typeface="Proxima Nova Semibold"/>
              </a:rPr>
              <a:t> A Powerful </a:t>
            </a:r>
            <a:r>
              <a:rPr lang="en-US" sz="3600" b="1">
                <a:solidFill>
                  <a:srgbClr val="FF6600"/>
                </a:solidFill>
                <a:latin typeface="Proxima Nova Rg"/>
                <a:ea typeface="Proxima Nova Semibold"/>
                <a:cs typeface="Proxima Nova Semibold"/>
              </a:rPr>
              <a:t>Network</a:t>
            </a:r>
          </a:p>
          <a:p>
            <a:pPr>
              <a:buFontTx/>
              <a:buBlip>
                <a:blip r:embed="rId3"/>
              </a:buBlip>
            </a:pPr>
            <a:r>
              <a:rPr lang="en-US" sz="3600" b="1">
                <a:solidFill>
                  <a:srgbClr val="6B1869"/>
                </a:solidFill>
                <a:latin typeface="Proxima Nova Rg"/>
                <a:ea typeface="Proxima Nova Semibold"/>
                <a:cs typeface="Proxima Nova Semibold"/>
              </a:rPr>
              <a:t> A Good </a:t>
            </a:r>
            <a:r>
              <a:rPr lang="en-US" sz="3600" b="1">
                <a:solidFill>
                  <a:srgbClr val="FF6600"/>
                </a:solidFill>
                <a:latin typeface="Proxima Nova Rg"/>
                <a:ea typeface="Proxima Nova Semibold"/>
                <a:cs typeface="Proxima Nova Semibold"/>
              </a:rPr>
              <a:t>Reputation</a:t>
            </a:r>
          </a:p>
          <a:p>
            <a:pPr>
              <a:buFontTx/>
              <a:buBlip>
                <a:blip r:embed="rId3"/>
              </a:buBlip>
            </a:pPr>
            <a:r>
              <a:rPr lang="en-US" sz="3600" b="1">
                <a:solidFill>
                  <a:srgbClr val="6B1869"/>
                </a:solidFill>
                <a:latin typeface="Proxima Nova Rg"/>
                <a:ea typeface="Proxima Nova Semibold"/>
                <a:cs typeface="Proxima Nova Semibold"/>
              </a:rPr>
              <a:t> Flexible </a:t>
            </a:r>
            <a:r>
              <a:rPr lang="en-US" sz="3600" b="1">
                <a:solidFill>
                  <a:srgbClr val="FF6600"/>
                </a:solidFill>
                <a:latin typeface="Proxima Nova Rg"/>
                <a:ea typeface="Proxima Nova Semibold"/>
                <a:cs typeface="Proxima Nova Semibold"/>
              </a:rPr>
              <a:t>Organization</a:t>
            </a:r>
          </a:p>
          <a:p>
            <a:pPr>
              <a:buFontTx/>
              <a:buBlip>
                <a:blip r:embed="rId3"/>
              </a:buBlip>
            </a:pPr>
            <a:r>
              <a:rPr lang="en-US" sz="3600" b="1">
                <a:solidFill>
                  <a:srgbClr val="6B1869"/>
                </a:solidFill>
                <a:latin typeface="Proxima Nova Rg"/>
                <a:ea typeface="Proxima Nova Semibold"/>
                <a:cs typeface="Proxima Nova Semibold"/>
              </a:rPr>
              <a:t> Remarkable </a:t>
            </a:r>
            <a:r>
              <a:rPr lang="en-US" sz="3600" b="1">
                <a:solidFill>
                  <a:srgbClr val="FF6600"/>
                </a:solidFill>
                <a:latin typeface="Proxima Nova Rg"/>
                <a:ea typeface="Proxima Nova Semibold"/>
                <a:cs typeface="Proxima Nova Semibold"/>
              </a:rPr>
              <a:t>Social Objects</a:t>
            </a:r>
          </a:p>
          <a:p>
            <a:pPr>
              <a:buFontTx/>
              <a:buBlip>
                <a:blip r:embed="rId3"/>
              </a:buBlip>
            </a:pPr>
            <a:r>
              <a:rPr lang="en-US" sz="3600" b="1">
                <a:solidFill>
                  <a:srgbClr val="6B1869"/>
                </a:solidFill>
                <a:latin typeface="Proxima Nova Rg"/>
                <a:ea typeface="Proxima Nova Semibold"/>
                <a:cs typeface="Proxima Nova Semibold"/>
              </a:rPr>
              <a:t> Personal </a:t>
            </a:r>
            <a:r>
              <a:rPr lang="en-US" sz="3600" b="1">
                <a:solidFill>
                  <a:srgbClr val="FF6600"/>
                </a:solidFill>
                <a:latin typeface="Proxima Nova Rg"/>
                <a:ea typeface="Proxima Nova Semibold"/>
                <a:cs typeface="Proxima Nova Semibold"/>
              </a:rPr>
              <a:t>Social Media </a:t>
            </a:r>
            <a:r>
              <a:rPr lang="en-US" sz="3600" b="1">
                <a:solidFill>
                  <a:srgbClr val="6B1869"/>
                </a:solidFill>
                <a:latin typeface="Proxima Nova Rg"/>
                <a:ea typeface="Proxima Nova Semibold"/>
                <a:cs typeface="Proxima Nova Semibold"/>
              </a:rPr>
              <a:t>Mastery by the Project 	Leaders</a:t>
            </a:r>
          </a:p>
          <a:p>
            <a:pPr>
              <a:buFontTx/>
              <a:buBlip>
                <a:blip r:embed="rId3"/>
              </a:buBlip>
            </a:pPr>
            <a:endParaRPr lang="en-US" sz="3200" b="1">
              <a:solidFill>
                <a:srgbClr val="6B1869"/>
              </a:solidFill>
              <a:latin typeface="Proxima Nova Rg"/>
              <a:ea typeface="Proxima Nova Semibold"/>
              <a:cs typeface="Proxima Nova Semibold"/>
            </a:endParaRPr>
          </a:p>
          <a:p>
            <a:pPr>
              <a:buFontTx/>
              <a:buBlip>
                <a:blip r:embed="rId3"/>
              </a:buBlip>
            </a:pPr>
            <a:endParaRPr lang="en-US" sz="3200" b="1">
              <a:solidFill>
                <a:srgbClr val="6B1869"/>
              </a:solidFill>
              <a:latin typeface="Proxima Nova Rg"/>
              <a:ea typeface="Proxima Nova Semibold"/>
              <a:cs typeface="Proxima Nova Semibold"/>
            </a:endParaRPr>
          </a:p>
          <a:p>
            <a:endParaRPr lang="en-US" sz="3200" b="1">
              <a:solidFill>
                <a:srgbClr val="6B1869"/>
              </a:solidFill>
              <a:latin typeface="Proxima Nova Rg"/>
              <a:ea typeface="Proxima Nova Semibold"/>
              <a:cs typeface="Proxima Nova Semibold"/>
            </a:endParaRPr>
          </a:p>
          <a:p>
            <a:endParaRPr lang="en-US" sz="3200" b="1">
              <a:solidFill>
                <a:srgbClr val="6B1869"/>
              </a:solidFill>
              <a:latin typeface="Proxima Nova Rg"/>
              <a:ea typeface="Proxima Nova Semibold"/>
              <a:cs typeface="Proxima Nova Semibold"/>
            </a:endParaRPr>
          </a:p>
          <a:p>
            <a:pPr algn="ctr"/>
            <a:endParaRPr lang="en-US" sz="3200" b="1">
              <a:solidFill>
                <a:srgbClr val="FF6600"/>
              </a:solidFill>
              <a:latin typeface="Proxima Nova Rg"/>
              <a:ea typeface="Proxima Nova Semibold"/>
              <a:cs typeface="Proxima Nova Semibold"/>
            </a:endParaRPr>
          </a:p>
          <a:p>
            <a:pPr algn="ctr"/>
            <a:endParaRPr lang="en-US" sz="3200" b="1">
              <a:solidFill>
                <a:srgbClr val="FF6600"/>
              </a:solidFill>
              <a:latin typeface="Proxima Nova Rg"/>
              <a:ea typeface="Proxima Nova Semibold"/>
              <a:cs typeface="Proxima Nova Semibold"/>
            </a:endParaRPr>
          </a:p>
          <a:p>
            <a:pPr algn="ctr"/>
            <a:endParaRPr lang="en-US" sz="3200" b="1">
              <a:solidFill>
                <a:srgbClr val="FF6600"/>
              </a:solidFill>
              <a:latin typeface="Proxima Nova Rg"/>
              <a:ea typeface="Proxima Nova Semibold"/>
              <a:cs typeface="Proxima Nova Semibold"/>
            </a:endParaRPr>
          </a:p>
          <a:p>
            <a:pPr algn="ctr">
              <a:buFontTx/>
              <a:buBlip>
                <a:blip r:embed="rId3"/>
              </a:buBlip>
            </a:pPr>
            <a:endParaRPr lang="en-US" sz="3200" b="1">
              <a:solidFill>
                <a:srgbClr val="FF6600"/>
              </a:solidFill>
              <a:latin typeface="Proxima Nova Rg"/>
              <a:ea typeface="Proxima Nova Semibold"/>
              <a:cs typeface="Proxima Nova Semibold"/>
            </a:endParaRPr>
          </a:p>
          <a:p>
            <a:pPr algn="ctr">
              <a:buFontTx/>
              <a:buBlip>
                <a:blip r:embed="rId3"/>
              </a:buBlip>
            </a:pPr>
            <a:endParaRPr lang="en-US" sz="3200" b="1">
              <a:solidFill>
                <a:srgbClr val="FF6600"/>
              </a:solidFill>
              <a:latin typeface="Proxima Nova Rg"/>
              <a:ea typeface="Proxima Nova Semibold"/>
              <a:cs typeface="Proxima Nova Semibold"/>
            </a:endParaRPr>
          </a:p>
          <a:p>
            <a:pPr algn="ctr"/>
            <a:endParaRPr lang="en-US" sz="2400" baseline="30000">
              <a:solidFill>
                <a:srgbClr val="FF6600"/>
              </a:solidFill>
              <a:latin typeface="Proxima Nova Light"/>
              <a:ea typeface="Proxima Nova Light"/>
              <a:cs typeface="Proxima Nova Light"/>
            </a:endParaRPr>
          </a:p>
        </p:txBody>
      </p:sp>
      <p:sp>
        <p:nvSpPr>
          <p:cNvPr id="2" name="Rectangle 1"/>
          <p:cNvSpPr/>
          <p:nvPr/>
        </p:nvSpPr>
        <p:spPr>
          <a:xfrm>
            <a:off x="165100" y="5022850"/>
            <a:ext cx="12096750" cy="3527425"/>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p:cNvSpPr>
          <p:nvPr>
            <p:ph type="subTitle" idx="1"/>
          </p:nvPr>
        </p:nvSpPr>
        <p:spPr>
          <a:xfrm>
            <a:off x="908050" y="8002588"/>
            <a:ext cx="11187113" cy="2492375"/>
          </a:xfrm>
        </p:spPr>
        <p:txBody>
          <a:bodyPr/>
          <a:lstStyle/>
          <a:p>
            <a:r>
              <a:rPr lang="en-US" sz="3200" b="1" smtClean="0">
                <a:solidFill>
                  <a:srgbClr val="030303"/>
                </a:solidFill>
                <a:latin typeface="Proxima Nova Light"/>
                <a:ea typeface="Geneva"/>
                <a:cs typeface="Geneva"/>
              </a:rPr>
              <a:t>An exclusive project led by </a:t>
            </a:r>
            <a:r>
              <a:rPr lang="en-US" sz="3200" b="1" smtClean="0">
                <a:solidFill>
                  <a:srgbClr val="008000"/>
                </a:solidFill>
                <a:latin typeface="Proxima Nova Light"/>
                <a:ea typeface="Geneva"/>
                <a:cs typeface="Geneva"/>
              </a:rPr>
              <a:t>Frédéric Colas </a:t>
            </a:r>
          </a:p>
          <a:p>
            <a:r>
              <a:rPr lang="en-US" sz="2500" b="1" smtClean="0">
                <a:solidFill>
                  <a:srgbClr val="030303"/>
                </a:solidFill>
                <a:latin typeface="Proxima Nova Light"/>
                <a:ea typeface="Geneva"/>
                <a:cs typeface="Geneva"/>
              </a:rPr>
              <a:t>with the support of the </a:t>
            </a:r>
            <a:r>
              <a:rPr lang="en-US" sz="2500" b="1" smtClean="0">
                <a:solidFill>
                  <a:srgbClr val="008000"/>
                </a:solidFill>
                <a:latin typeface="Proxima Nova Light"/>
                <a:ea typeface="Geneva"/>
                <a:cs typeface="Geneva"/>
              </a:rPr>
              <a:t>World Federation of Advertisers</a:t>
            </a:r>
          </a:p>
        </p:txBody>
      </p:sp>
      <p:pic>
        <p:nvPicPr>
          <p:cNvPr id="67586" name="Picture 6" descr="WFA-Logo-transparent MEDIUM"/>
          <p:cNvPicPr>
            <a:picLocks noChangeAspect="1" noChangeArrowheads="1"/>
          </p:cNvPicPr>
          <p:nvPr/>
        </p:nvPicPr>
        <p:blipFill>
          <a:blip r:embed="rId3"/>
          <a:srcRect/>
          <a:stretch>
            <a:fillRect/>
          </a:stretch>
        </p:blipFill>
        <p:spPr bwMode="auto">
          <a:xfrm>
            <a:off x="10821988" y="8623300"/>
            <a:ext cx="2085975" cy="1076325"/>
          </a:xfrm>
          <a:prstGeom prst="rect">
            <a:avLst/>
          </a:prstGeom>
          <a:noFill/>
          <a:ln w="9525">
            <a:noFill/>
            <a:miter lim="800000"/>
            <a:headEnd/>
            <a:tailEnd/>
          </a:ln>
        </p:spPr>
      </p:pic>
      <p:sp>
        <p:nvSpPr>
          <p:cNvPr id="67587" name="Image 1" descr="Business card.jpg"/>
          <p:cNvSpPr>
            <a:spLocks noChangeAspect="1"/>
          </p:cNvSpPr>
          <p:nvPr/>
        </p:nvSpPr>
        <p:spPr bwMode="auto">
          <a:xfrm>
            <a:off x="4125913" y="273050"/>
            <a:ext cx="4306887" cy="7053263"/>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51038" y="5529263"/>
            <a:ext cx="9101137" cy="2492375"/>
          </a:xfrm>
        </p:spPr>
        <p:txBody>
          <a:bodyPr/>
          <a:lstStyle/>
          <a:p>
            <a:pPr>
              <a:buFont typeface="Arial" pitchFamily="34" charset="0"/>
              <a:buNone/>
              <a:defRPr/>
            </a:pPr>
            <a:endParaRPr lang="fr-FR"/>
          </a:p>
        </p:txBody>
      </p:sp>
      <p:sp>
        <p:nvSpPr>
          <p:cNvPr id="69634" name="Título 1"/>
          <p:cNvSpPr txBox="1">
            <a:spLocks/>
          </p:cNvSpPr>
          <p:nvPr/>
        </p:nvSpPr>
        <p:spPr bwMode="auto">
          <a:xfrm>
            <a:off x="650875" y="390525"/>
            <a:ext cx="11701463" cy="1625600"/>
          </a:xfrm>
          <a:prstGeom prst="rect">
            <a:avLst/>
          </a:prstGeom>
          <a:noFill/>
          <a:ln w="9525">
            <a:noFill/>
            <a:miter lim="800000"/>
            <a:headEnd/>
            <a:tailEnd/>
          </a:ln>
        </p:spPr>
        <p:txBody>
          <a:bodyPr lIns="130055" tIns="65028" rIns="130055" bIns="65028" anchor="ctr"/>
          <a:lstStyle/>
          <a:p>
            <a:r>
              <a:rPr lang="en-US" sz="4000" b="1">
                <a:solidFill>
                  <a:srgbClr val="6B1869"/>
                </a:solidFill>
                <a:latin typeface="Proxima Nova Rg"/>
                <a:ea typeface="Proxima Nova Semibold"/>
                <a:cs typeface="Proxima Nova Semibold"/>
              </a:rPr>
              <a:t>The Video: </a:t>
            </a:r>
            <a:r>
              <a:rPr lang="en-US" sz="4000" b="1">
                <a:solidFill>
                  <a:srgbClr val="FF6600"/>
                </a:solidFill>
                <a:latin typeface="Proxima Nova Rg"/>
                <a:ea typeface="Proxima Nova Semibold"/>
                <a:cs typeface="Proxima Nova Semibold"/>
              </a:rPr>
              <a:t>CMO World Tour </a:t>
            </a:r>
          </a:p>
        </p:txBody>
      </p:sp>
      <p:pic>
        <p:nvPicPr>
          <p:cNvPr id="4" name="Shape">
            <a:hlinkClick r:id="" action="ppaction://media"/>
          </p:cNvPr>
          <p:cNvPicPr>
            <a:picLocks noChangeAspect="1"/>
          </p:cNvPicPr>
          <p:nvPr>
            <a:videoFile r:link="rId1"/>
          </p:nvPr>
        </p:nvPicPr>
        <p:blipFill>
          <a:blip r:embed="rId4"/>
          <a:srcRect/>
          <a:stretch>
            <a:fillRect/>
          </a:stretch>
        </p:blipFill>
        <p:spPr bwMode="auto">
          <a:xfrm>
            <a:off x="0" y="1525588"/>
            <a:ext cx="13003213" cy="731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ce réservé du numéro de diapositive 3"/>
          <p:cNvSpPr>
            <a:spLocks noGrp="1"/>
          </p:cNvSpPr>
          <p:nvPr>
            <p:ph type="sldNum" sz="quarter" idx="12"/>
          </p:nvPr>
        </p:nvSpPr>
        <p:spPr bwMode="auto">
          <a:noFill/>
          <a:ln>
            <a:miter lim="800000"/>
            <a:headEnd/>
            <a:tailEnd/>
          </a:ln>
        </p:spPr>
        <p:txBody>
          <a:bodyPr/>
          <a:lstStyle/>
          <a:p>
            <a:fld id="{ED15E3BC-5C86-4F7F-BC9F-9D232E9885E3}" type="slidenum">
              <a:rPr lang="es-ES_tradnl">
                <a:ea typeface="Geneva"/>
                <a:cs typeface="Geneva"/>
              </a:rPr>
              <a:pPr/>
              <a:t>28</a:t>
            </a:fld>
            <a:endParaRPr lang="es-ES_tradnl">
              <a:ea typeface="Geneva"/>
              <a:cs typeface="Geneva"/>
            </a:endParaRPr>
          </a:p>
        </p:txBody>
      </p:sp>
      <p:sp>
        <p:nvSpPr>
          <p:cNvPr id="30" name="Espace réservé du contenu 29" descr="_MG_7123.jpg"/>
          <p:cNvSpPr>
            <a:spLocks noGrp="1" noChangeAspect="1"/>
          </p:cNvSpPr>
          <p:nvPr>
            <p:ph idx="1"/>
          </p:nvPr>
        </p:nvSpPr>
        <p:spPr>
          <a:xfrm>
            <a:off x="5718175" y="5670550"/>
            <a:ext cx="1457325" cy="801688"/>
          </a:xfrm>
        </p:spPr>
        <p:txBody>
          <a:bodyPr/>
          <a:lstStyle/>
          <a:p>
            <a:endParaRPr lang="fr-FR"/>
          </a:p>
        </p:txBody>
      </p:sp>
      <p:sp>
        <p:nvSpPr>
          <p:cNvPr id="7" name="Image 6" descr="Business card.jpg"/>
          <p:cNvSpPr>
            <a:spLocks noChangeAspect="1"/>
          </p:cNvSpPr>
          <p:nvPr/>
        </p:nvSpPr>
        <p:spPr bwMode="auto">
          <a:xfrm>
            <a:off x="4730750" y="5140325"/>
            <a:ext cx="3065463" cy="1820863"/>
          </a:xfrm>
          <a:prstGeom prst="rect">
            <a:avLst/>
          </a:prstGeom>
          <a:noFill/>
          <a:ln w="9525">
            <a:noFill/>
            <a:miter lim="800000"/>
            <a:headEnd/>
            <a:tailEnd/>
          </a:ln>
        </p:spPr>
        <p:txBody>
          <a:bodyPr/>
          <a:lstStyle/>
          <a:p>
            <a:endParaRPr lang="fr-FR"/>
          </a:p>
        </p:txBody>
      </p:sp>
      <p:pic>
        <p:nvPicPr>
          <p:cNvPr id="8" name="Image 3"/>
          <p:cNvPicPr>
            <a:picLocks noChangeAspect="1"/>
          </p:cNvPicPr>
          <p:nvPr/>
        </p:nvPicPr>
        <p:blipFill>
          <a:blip r:embed="rId3"/>
          <a:srcRect/>
          <a:stretch>
            <a:fillRect/>
          </a:stretch>
        </p:blipFill>
        <p:spPr bwMode="auto">
          <a:xfrm>
            <a:off x="10058400" y="5310188"/>
            <a:ext cx="2851150" cy="606425"/>
          </a:xfrm>
          <a:prstGeom prst="rect">
            <a:avLst/>
          </a:prstGeom>
          <a:noFill/>
          <a:ln w="9525">
            <a:noFill/>
            <a:miter lim="800000"/>
            <a:headEnd/>
            <a:tailEnd/>
          </a:ln>
        </p:spPr>
      </p:pic>
      <p:pic>
        <p:nvPicPr>
          <p:cNvPr id="9" name="Image 2"/>
          <p:cNvPicPr>
            <a:picLocks noChangeAspect="1"/>
          </p:cNvPicPr>
          <p:nvPr/>
        </p:nvPicPr>
        <p:blipFill>
          <a:blip r:embed="rId4"/>
          <a:srcRect/>
          <a:stretch>
            <a:fillRect/>
          </a:stretch>
        </p:blipFill>
        <p:spPr bwMode="auto">
          <a:xfrm>
            <a:off x="10058400" y="6848475"/>
            <a:ext cx="2320925" cy="661988"/>
          </a:xfrm>
          <a:prstGeom prst="rect">
            <a:avLst/>
          </a:prstGeom>
          <a:noFill/>
          <a:ln w="9525">
            <a:noFill/>
            <a:miter lim="800000"/>
            <a:headEnd/>
            <a:tailEnd/>
          </a:ln>
        </p:spPr>
      </p:pic>
      <p:pic>
        <p:nvPicPr>
          <p:cNvPr id="10" name="Image 9"/>
          <p:cNvPicPr>
            <a:picLocks noChangeAspect="1"/>
          </p:cNvPicPr>
          <p:nvPr/>
        </p:nvPicPr>
        <p:blipFill>
          <a:blip r:embed="rId5"/>
          <a:srcRect/>
          <a:stretch>
            <a:fillRect/>
          </a:stretch>
        </p:blipFill>
        <p:spPr bwMode="auto">
          <a:xfrm>
            <a:off x="10058400" y="6051550"/>
            <a:ext cx="2398713" cy="646113"/>
          </a:xfrm>
          <a:prstGeom prst="rect">
            <a:avLst/>
          </a:prstGeom>
          <a:noFill/>
          <a:ln w="9525">
            <a:noFill/>
            <a:miter lim="800000"/>
            <a:headEnd/>
            <a:tailEnd/>
          </a:ln>
        </p:spPr>
      </p:pic>
      <p:pic>
        <p:nvPicPr>
          <p:cNvPr id="11" name="Picture 6" descr="WFA-Logo-transparent MEDIUM"/>
          <p:cNvPicPr>
            <a:picLocks noChangeAspect="1" noChangeArrowheads="1"/>
          </p:cNvPicPr>
          <p:nvPr/>
        </p:nvPicPr>
        <p:blipFill>
          <a:blip r:embed="rId6"/>
          <a:srcRect/>
          <a:stretch>
            <a:fillRect/>
          </a:stretch>
        </p:blipFill>
        <p:spPr bwMode="auto">
          <a:xfrm>
            <a:off x="4918075" y="2214563"/>
            <a:ext cx="2906713" cy="1500187"/>
          </a:xfrm>
          <a:prstGeom prst="rect">
            <a:avLst/>
          </a:prstGeom>
          <a:noFill/>
          <a:ln w="9525">
            <a:noFill/>
            <a:miter lim="800000"/>
            <a:headEnd/>
            <a:tailEnd/>
          </a:ln>
        </p:spPr>
      </p:pic>
      <p:pic>
        <p:nvPicPr>
          <p:cNvPr id="12" name="Image 7"/>
          <p:cNvPicPr>
            <a:picLocks noChangeAspect="1"/>
          </p:cNvPicPr>
          <p:nvPr/>
        </p:nvPicPr>
        <p:blipFill>
          <a:blip r:embed="rId7"/>
          <a:srcRect/>
          <a:stretch>
            <a:fillRect/>
          </a:stretch>
        </p:blipFill>
        <p:spPr bwMode="auto">
          <a:xfrm>
            <a:off x="5060950" y="8648700"/>
            <a:ext cx="3195638" cy="1198563"/>
          </a:xfrm>
          <a:prstGeom prst="rect">
            <a:avLst/>
          </a:prstGeom>
          <a:noFill/>
          <a:ln w="9525">
            <a:noFill/>
            <a:miter lim="800000"/>
            <a:headEnd/>
            <a:tailEnd/>
          </a:ln>
        </p:spPr>
      </p:pic>
      <p:sp>
        <p:nvSpPr>
          <p:cNvPr id="71689" name="Título 1"/>
          <p:cNvSpPr>
            <a:spLocks noGrp="1"/>
          </p:cNvSpPr>
          <p:nvPr>
            <p:ph type="title"/>
          </p:nvPr>
        </p:nvSpPr>
        <p:spPr/>
        <p:txBody>
          <a:bodyPr/>
          <a:lstStyle/>
          <a:p>
            <a:pPr algn="l" eaLnBrk="1" hangingPunct="1"/>
            <a:r>
              <a:rPr lang="en-US" sz="4000" b="1" smtClean="0">
                <a:solidFill>
                  <a:srgbClr val="6B1869"/>
                </a:solidFill>
                <a:latin typeface="Proxima Nova Rg"/>
                <a:ea typeface="Proxima Nova Semibold"/>
                <a:cs typeface="Proxima Nova Semibold"/>
              </a:rPr>
              <a:t>The CMO</a:t>
            </a:r>
            <a:r>
              <a:rPr lang="en-US" sz="4000" b="1" smtClean="0">
                <a:solidFill>
                  <a:srgbClr val="FF6600"/>
                </a:solidFill>
                <a:latin typeface="Proxima Nova Rg"/>
                <a:ea typeface="Proxima Nova Semibold"/>
                <a:cs typeface="Proxima Nova Semibold"/>
              </a:rPr>
              <a:t> </a:t>
            </a:r>
            <a:r>
              <a:rPr lang="en-US" sz="4000" b="1" smtClean="0">
                <a:solidFill>
                  <a:srgbClr val="6B1869"/>
                </a:solidFill>
                <a:latin typeface="Proxima Nova Rg"/>
                <a:ea typeface="Proxima Nova Semibold"/>
                <a:cs typeface="Proxima Nova Semibold"/>
              </a:rPr>
              <a:t>World Tour </a:t>
            </a:r>
            <a:r>
              <a:rPr lang="en-US" sz="4000" b="1" smtClean="0">
                <a:solidFill>
                  <a:srgbClr val="FF6600"/>
                </a:solidFill>
                <a:latin typeface="Proxima Nova Rg"/>
                <a:ea typeface="Proxima Nova Semibold"/>
                <a:cs typeface="Proxima Nova Semibold"/>
              </a:rPr>
              <a:t>Eco-System</a:t>
            </a:r>
          </a:p>
        </p:txBody>
      </p:sp>
      <p:sp>
        <p:nvSpPr>
          <p:cNvPr id="14" name="Rectangle 13"/>
          <p:cNvSpPr>
            <a:spLocks noChangeArrowheads="1"/>
          </p:cNvSpPr>
          <p:nvPr/>
        </p:nvSpPr>
        <p:spPr bwMode="auto">
          <a:xfrm>
            <a:off x="-411163" y="5815013"/>
            <a:ext cx="2808288" cy="1200150"/>
          </a:xfrm>
          <a:prstGeom prst="rect">
            <a:avLst/>
          </a:prstGeom>
          <a:noFill/>
          <a:ln w="9525">
            <a:noFill/>
            <a:miter lim="800000"/>
            <a:headEnd/>
            <a:tailEnd/>
          </a:ln>
        </p:spPr>
        <p:txBody>
          <a:bodyPr>
            <a:spAutoFit/>
          </a:bodyPr>
          <a:lstStyle/>
          <a:p>
            <a:pPr marL="457200" lvl="1" indent="0"/>
            <a:r>
              <a:rPr lang="fr-FR" sz="5400" b="1">
                <a:solidFill>
                  <a:srgbClr val="000000"/>
                </a:solidFill>
                <a:latin typeface="Proxima Nova Semibold"/>
              </a:rPr>
              <a:t>CMOs</a:t>
            </a:r>
          </a:p>
          <a:p>
            <a:pPr marL="457200" lvl="1" indent="0"/>
            <a:endParaRPr lang="fr-FR" sz="1800">
              <a:solidFill>
                <a:srgbClr val="000000"/>
              </a:solidFill>
              <a:latin typeface="Proxima Nova Semibold"/>
            </a:endParaRPr>
          </a:p>
        </p:txBody>
      </p:sp>
      <p:sp>
        <p:nvSpPr>
          <p:cNvPr id="2" name="Flèche vers le bas 1"/>
          <p:cNvSpPr/>
          <p:nvPr/>
        </p:nvSpPr>
        <p:spPr>
          <a:xfrm>
            <a:off x="5853113" y="3667125"/>
            <a:ext cx="485775" cy="977900"/>
          </a:xfrm>
          <a:prstGeom prst="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Flèche vers le haut 2"/>
          <p:cNvSpPr/>
          <p:nvPr/>
        </p:nvSpPr>
        <p:spPr>
          <a:xfrm>
            <a:off x="6546850" y="3654425"/>
            <a:ext cx="485775" cy="977900"/>
          </a:xfrm>
          <a:prstGeom prst="up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5" name="ZoneTexte 4"/>
          <p:cNvSpPr txBox="1">
            <a:spLocks noChangeArrowheads="1"/>
          </p:cNvSpPr>
          <p:nvPr/>
        </p:nvSpPr>
        <p:spPr bwMode="auto">
          <a:xfrm>
            <a:off x="3836988" y="3725863"/>
            <a:ext cx="2038350" cy="892175"/>
          </a:xfrm>
          <a:prstGeom prst="rect">
            <a:avLst/>
          </a:prstGeom>
          <a:noFill/>
          <a:ln w="9525">
            <a:noFill/>
            <a:miter lim="800000"/>
            <a:headEnd/>
            <a:tailEnd/>
          </a:ln>
        </p:spPr>
        <p:txBody>
          <a:bodyPr wrap="none">
            <a:spAutoFit/>
          </a:bodyPr>
          <a:lstStyle/>
          <a:p>
            <a:r>
              <a:rPr lang="fr-FR"/>
              <a:t>Connections</a:t>
            </a:r>
          </a:p>
          <a:p>
            <a:r>
              <a:rPr lang="fr-FR"/>
              <a:t>Status</a:t>
            </a:r>
          </a:p>
        </p:txBody>
      </p:sp>
      <p:sp>
        <p:nvSpPr>
          <p:cNvPr id="15" name="ZoneTexte 14"/>
          <p:cNvSpPr txBox="1">
            <a:spLocks noChangeArrowheads="1"/>
          </p:cNvSpPr>
          <p:nvPr/>
        </p:nvSpPr>
        <p:spPr bwMode="auto">
          <a:xfrm>
            <a:off x="7343775" y="3654425"/>
            <a:ext cx="1593850" cy="892175"/>
          </a:xfrm>
          <a:prstGeom prst="rect">
            <a:avLst/>
          </a:prstGeom>
          <a:noFill/>
          <a:ln w="9525">
            <a:noFill/>
            <a:miter lim="800000"/>
            <a:headEnd/>
            <a:tailEnd/>
          </a:ln>
        </p:spPr>
        <p:txBody>
          <a:bodyPr wrap="none">
            <a:spAutoFit/>
          </a:bodyPr>
          <a:lstStyle/>
          <a:p>
            <a:r>
              <a:rPr lang="fr-FR"/>
              <a:t>Exposure</a:t>
            </a:r>
          </a:p>
          <a:p>
            <a:r>
              <a:rPr lang="fr-FR"/>
              <a:t>Creativity</a:t>
            </a:r>
          </a:p>
        </p:txBody>
      </p:sp>
      <p:sp>
        <p:nvSpPr>
          <p:cNvPr id="18" name="ZoneTexte 17"/>
          <p:cNvSpPr txBox="1">
            <a:spLocks noChangeArrowheads="1"/>
          </p:cNvSpPr>
          <p:nvPr/>
        </p:nvSpPr>
        <p:spPr bwMode="auto">
          <a:xfrm>
            <a:off x="2325688" y="4662488"/>
            <a:ext cx="2111375" cy="892175"/>
          </a:xfrm>
          <a:prstGeom prst="rect">
            <a:avLst/>
          </a:prstGeom>
          <a:noFill/>
          <a:ln w="9525">
            <a:noFill/>
            <a:miter lim="800000"/>
            <a:headEnd/>
            <a:tailEnd/>
          </a:ln>
        </p:spPr>
        <p:txBody>
          <a:bodyPr wrap="none">
            <a:spAutoFit/>
          </a:bodyPr>
          <a:lstStyle/>
          <a:p>
            <a:r>
              <a:rPr lang="fr-FR"/>
              <a:t>Exposure</a:t>
            </a:r>
          </a:p>
          <a:p>
            <a:r>
              <a:rPr lang="fr-FR"/>
              <a:t>Peer Insights</a:t>
            </a:r>
          </a:p>
        </p:txBody>
      </p:sp>
      <p:sp>
        <p:nvSpPr>
          <p:cNvPr id="19" name="ZoneTexte 18"/>
          <p:cNvSpPr txBox="1">
            <a:spLocks noChangeArrowheads="1"/>
          </p:cNvSpPr>
          <p:nvPr/>
        </p:nvSpPr>
        <p:spPr bwMode="auto">
          <a:xfrm>
            <a:off x="2419350" y="6794500"/>
            <a:ext cx="1352550" cy="892175"/>
          </a:xfrm>
          <a:prstGeom prst="rect">
            <a:avLst/>
          </a:prstGeom>
          <a:noFill/>
          <a:ln w="9525">
            <a:noFill/>
            <a:miter lim="800000"/>
            <a:headEnd/>
            <a:tailEnd/>
          </a:ln>
        </p:spPr>
        <p:txBody>
          <a:bodyPr wrap="none">
            <a:spAutoFit/>
          </a:bodyPr>
          <a:lstStyle/>
          <a:p>
            <a:r>
              <a:rPr lang="fr-FR"/>
              <a:t>Content</a:t>
            </a:r>
          </a:p>
          <a:p>
            <a:r>
              <a:rPr lang="fr-FR"/>
              <a:t>Status</a:t>
            </a:r>
          </a:p>
        </p:txBody>
      </p:sp>
      <p:sp>
        <p:nvSpPr>
          <p:cNvPr id="20" name="Flèche vers la droite 19"/>
          <p:cNvSpPr/>
          <p:nvPr/>
        </p:nvSpPr>
        <p:spPr>
          <a:xfrm>
            <a:off x="2851150" y="6265863"/>
            <a:ext cx="977900" cy="485775"/>
          </a:xfrm>
          <a:prstGeom prst="right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1" name="Flèche vers la gauche 20"/>
          <p:cNvSpPr/>
          <p:nvPr/>
        </p:nvSpPr>
        <p:spPr>
          <a:xfrm>
            <a:off x="2779713" y="5781675"/>
            <a:ext cx="977900" cy="484188"/>
          </a:xfrm>
          <a:prstGeom prst="left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2" name="Flèche vers le bas 21"/>
          <p:cNvSpPr/>
          <p:nvPr/>
        </p:nvSpPr>
        <p:spPr>
          <a:xfrm>
            <a:off x="5997575" y="7554913"/>
            <a:ext cx="484188" cy="977900"/>
          </a:xfrm>
          <a:prstGeom prst="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3" name="Flèche vers le haut 22"/>
          <p:cNvSpPr/>
          <p:nvPr/>
        </p:nvSpPr>
        <p:spPr>
          <a:xfrm>
            <a:off x="6691313" y="7542213"/>
            <a:ext cx="484187" cy="979487"/>
          </a:xfrm>
          <a:prstGeom prst="up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4" name="ZoneTexte 23"/>
          <p:cNvSpPr txBox="1">
            <a:spLocks noChangeArrowheads="1"/>
          </p:cNvSpPr>
          <p:nvPr/>
        </p:nvSpPr>
        <p:spPr bwMode="auto">
          <a:xfrm>
            <a:off x="3981450" y="7758113"/>
            <a:ext cx="1333500" cy="493712"/>
          </a:xfrm>
          <a:prstGeom prst="rect">
            <a:avLst/>
          </a:prstGeom>
          <a:noFill/>
          <a:ln w="9525">
            <a:noFill/>
            <a:miter lim="800000"/>
            <a:headEnd/>
            <a:tailEnd/>
          </a:ln>
        </p:spPr>
        <p:txBody>
          <a:bodyPr wrap="none">
            <a:spAutoFit/>
          </a:bodyPr>
          <a:lstStyle/>
          <a:p>
            <a:r>
              <a:rPr lang="fr-FR"/>
              <a:t>Insights</a:t>
            </a:r>
          </a:p>
        </p:txBody>
      </p:sp>
      <p:sp>
        <p:nvSpPr>
          <p:cNvPr id="25" name="ZoneTexte 24"/>
          <p:cNvSpPr txBox="1">
            <a:spLocks noChangeArrowheads="1"/>
          </p:cNvSpPr>
          <p:nvPr/>
        </p:nvSpPr>
        <p:spPr bwMode="auto">
          <a:xfrm>
            <a:off x="7488238" y="7542213"/>
            <a:ext cx="1184275" cy="893762"/>
          </a:xfrm>
          <a:prstGeom prst="rect">
            <a:avLst/>
          </a:prstGeom>
          <a:noFill/>
          <a:ln w="9525">
            <a:noFill/>
            <a:miter lim="800000"/>
            <a:headEnd/>
            <a:tailEnd/>
          </a:ln>
        </p:spPr>
        <p:txBody>
          <a:bodyPr wrap="none">
            <a:spAutoFit/>
          </a:bodyPr>
          <a:lstStyle/>
          <a:p>
            <a:r>
              <a:rPr lang="fr-FR"/>
              <a:t>Money</a:t>
            </a:r>
          </a:p>
          <a:p>
            <a:r>
              <a:rPr lang="fr-FR"/>
              <a:t>Status</a:t>
            </a:r>
          </a:p>
        </p:txBody>
      </p:sp>
      <p:sp>
        <p:nvSpPr>
          <p:cNvPr id="26" name="ZoneTexte 25"/>
          <p:cNvSpPr txBox="1">
            <a:spLocks noChangeArrowheads="1"/>
          </p:cNvSpPr>
          <p:nvPr/>
        </p:nvSpPr>
        <p:spPr bwMode="auto">
          <a:xfrm>
            <a:off x="8207375" y="4662488"/>
            <a:ext cx="2236788" cy="892175"/>
          </a:xfrm>
          <a:prstGeom prst="rect">
            <a:avLst/>
          </a:prstGeom>
          <a:noFill/>
          <a:ln w="9525">
            <a:noFill/>
            <a:miter lim="800000"/>
            <a:headEnd/>
            <a:tailEnd/>
          </a:ln>
        </p:spPr>
        <p:txBody>
          <a:bodyPr wrap="none">
            <a:spAutoFit/>
          </a:bodyPr>
          <a:lstStyle/>
          <a:p>
            <a:r>
              <a:rPr lang="fr-FR"/>
              <a:t>Free Valuable </a:t>
            </a:r>
          </a:p>
          <a:p>
            <a:r>
              <a:rPr lang="fr-FR"/>
              <a:t>Content</a:t>
            </a:r>
          </a:p>
        </p:txBody>
      </p:sp>
      <p:sp>
        <p:nvSpPr>
          <p:cNvPr id="27" name="ZoneTexte 26"/>
          <p:cNvSpPr txBox="1">
            <a:spLocks noChangeArrowheads="1"/>
          </p:cNvSpPr>
          <p:nvPr/>
        </p:nvSpPr>
        <p:spPr bwMode="auto">
          <a:xfrm>
            <a:off x="8301038" y="6794500"/>
            <a:ext cx="1593850" cy="892175"/>
          </a:xfrm>
          <a:prstGeom prst="rect">
            <a:avLst/>
          </a:prstGeom>
          <a:noFill/>
          <a:ln w="9525">
            <a:noFill/>
            <a:miter lim="800000"/>
            <a:headEnd/>
            <a:tailEnd/>
          </a:ln>
        </p:spPr>
        <p:txBody>
          <a:bodyPr wrap="none">
            <a:spAutoFit/>
          </a:bodyPr>
          <a:lstStyle/>
          <a:p>
            <a:r>
              <a:rPr lang="fr-FR"/>
              <a:t>Exposure</a:t>
            </a:r>
          </a:p>
          <a:p>
            <a:r>
              <a:rPr lang="fr-FR"/>
              <a:t>Status</a:t>
            </a:r>
          </a:p>
        </p:txBody>
      </p:sp>
      <p:sp>
        <p:nvSpPr>
          <p:cNvPr id="28" name="Flèche vers la droite 27"/>
          <p:cNvSpPr/>
          <p:nvPr/>
        </p:nvSpPr>
        <p:spPr>
          <a:xfrm>
            <a:off x="8734425" y="5670550"/>
            <a:ext cx="977900" cy="484188"/>
          </a:xfrm>
          <a:prstGeom prst="right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9" name="Flèche vers la gauche 28"/>
          <p:cNvSpPr/>
          <p:nvPr/>
        </p:nvSpPr>
        <p:spPr>
          <a:xfrm>
            <a:off x="8661400" y="6265863"/>
            <a:ext cx="979488" cy="484187"/>
          </a:xfrm>
          <a:prstGeom prst="left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nodePh="1">
                                  <p:stCondLst>
                                    <p:cond delay="0"/>
                                  </p:stCondLst>
                                  <p:endCondLst>
                                    <p:cond evt="begin" delay="0">
                                      <p:tn val="73"/>
                                    </p:cond>
                                  </p:end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nimBg="1"/>
      <p:bldP spid="7" grpId="0" animBg="1"/>
      <p:bldP spid="14" grpId="0"/>
      <p:bldP spid="2" grpId="0" animBg="1"/>
      <p:bldP spid="3" grpId="0" animBg="1"/>
      <p:bldP spid="5" grpId="0"/>
      <p:bldP spid="15" grpId="0"/>
      <p:bldP spid="18" grpId="0"/>
      <p:bldP spid="19" grpId="0"/>
      <p:bldP spid="20" grpId="0" animBg="1"/>
      <p:bldP spid="21" grpId="0" animBg="1"/>
      <p:bldP spid="22" grpId="0" animBg="1"/>
      <p:bldP spid="23" grpId="0" animBg="1"/>
      <p:bldP spid="24" grpId="0"/>
      <p:bldP spid="25" grpId="0"/>
      <p:bldP spid="26" grpId="0"/>
      <p:bldP spid="27" grpId="0"/>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re 1"/>
          <p:cNvSpPr>
            <a:spLocks noGrp="1"/>
          </p:cNvSpPr>
          <p:nvPr>
            <p:ph type="title"/>
          </p:nvPr>
        </p:nvSpPr>
        <p:spPr>
          <a:xfrm>
            <a:off x="650875" y="390525"/>
            <a:ext cx="11701463" cy="1625600"/>
          </a:xfrm>
        </p:spPr>
        <p:txBody>
          <a:bodyPr/>
          <a:lstStyle/>
          <a:p>
            <a:pPr algn="l"/>
            <a:r>
              <a:rPr lang="en-US" sz="4400" b="1" smtClean="0">
                <a:solidFill>
                  <a:srgbClr val="6B1869"/>
                </a:solidFill>
                <a:latin typeface="Proxima Nova Rg"/>
                <a:ea typeface="Proxima Nova Semibold"/>
                <a:cs typeface="Proxima Nova Semibold"/>
              </a:rPr>
              <a:t>The CMO</a:t>
            </a:r>
            <a:r>
              <a:rPr lang="en-US" sz="4400" b="1" smtClean="0">
                <a:solidFill>
                  <a:srgbClr val="FF6600"/>
                </a:solidFill>
                <a:latin typeface="Proxima Nova Rg"/>
                <a:ea typeface="Proxima Nova Semibold"/>
                <a:cs typeface="Proxima Nova Semibold"/>
              </a:rPr>
              <a:t> </a:t>
            </a:r>
            <a:r>
              <a:rPr lang="en-US" sz="4400" b="1" smtClean="0">
                <a:solidFill>
                  <a:srgbClr val="6B1869"/>
                </a:solidFill>
                <a:latin typeface="Proxima Nova Rg"/>
                <a:ea typeface="Proxima Nova Semibold"/>
                <a:cs typeface="Proxima Nova Semibold"/>
              </a:rPr>
              <a:t>World Tour </a:t>
            </a:r>
            <a:r>
              <a:rPr lang="en-US" sz="4400" b="1" smtClean="0">
                <a:solidFill>
                  <a:srgbClr val="FF6600"/>
                </a:solidFill>
                <a:latin typeface="Proxima Nova Rg"/>
                <a:ea typeface="Proxima Nova Semibold"/>
                <a:cs typeface="Proxima Nova Semibold"/>
              </a:rPr>
              <a:t>Guest List</a:t>
            </a:r>
            <a:endParaRPr lang="fr-FR" sz="4400" smtClean="0">
              <a:ea typeface="Geneva"/>
              <a:cs typeface="Geneva"/>
            </a:endParaRPr>
          </a:p>
        </p:txBody>
      </p:sp>
      <p:sp>
        <p:nvSpPr>
          <p:cNvPr id="73730" name="Espace réservé du texte 2"/>
          <p:cNvSpPr>
            <a:spLocks noGrp="1"/>
          </p:cNvSpPr>
          <p:nvPr>
            <p:ph type="body" idx="1"/>
          </p:nvPr>
        </p:nvSpPr>
        <p:spPr>
          <a:xfrm>
            <a:off x="650875" y="2184400"/>
            <a:ext cx="5745163" cy="909638"/>
          </a:xfrm>
        </p:spPr>
        <p:txBody>
          <a:bodyPr/>
          <a:lstStyle/>
          <a:p>
            <a:pPr algn="ctr"/>
            <a:r>
              <a:rPr lang="fr-FR" smtClean="0">
                <a:solidFill>
                  <a:srgbClr val="FF6600"/>
                </a:solidFill>
                <a:ea typeface="Geneva"/>
                <a:cs typeface="Geneva"/>
              </a:rPr>
              <a:t>Already</a:t>
            </a:r>
            <a:r>
              <a:rPr lang="fr-FR" smtClean="0">
                <a:ea typeface="Geneva"/>
                <a:cs typeface="Geneva"/>
              </a:rPr>
              <a:t> </a:t>
            </a:r>
            <a:r>
              <a:rPr lang="fr-FR" smtClean="0">
                <a:solidFill>
                  <a:srgbClr val="FF6600"/>
                </a:solidFill>
                <a:ea typeface="Geneva"/>
                <a:cs typeface="Geneva"/>
              </a:rPr>
              <a:t>interviewed</a:t>
            </a:r>
          </a:p>
        </p:txBody>
      </p:sp>
      <p:sp>
        <p:nvSpPr>
          <p:cNvPr id="73731" name="Espace réservé du contenu 3"/>
          <p:cNvSpPr>
            <a:spLocks noGrp="1"/>
          </p:cNvSpPr>
          <p:nvPr>
            <p:ph sz="half" idx="2"/>
          </p:nvPr>
        </p:nvSpPr>
        <p:spPr>
          <a:xfrm>
            <a:off x="650875" y="3094038"/>
            <a:ext cx="5745163" cy="5621337"/>
          </a:xfrm>
        </p:spPr>
        <p:txBody>
          <a:bodyPr/>
          <a:lstStyle/>
          <a:p>
            <a:pPr lvl="1">
              <a:buFont typeface="Arial" charset="0"/>
              <a:buChar char="•"/>
            </a:pPr>
            <a:r>
              <a:rPr lang="fr-FR" smtClean="0">
                <a:solidFill>
                  <a:srgbClr val="6B1869"/>
                </a:solidFill>
                <a:latin typeface="Proxima Nova Semibold"/>
                <a:ea typeface="Geneva"/>
                <a:cs typeface="Geneva"/>
              </a:rPr>
              <a:t>Liu Chuanzi, </a:t>
            </a:r>
            <a:r>
              <a:rPr lang="fr-FR" b="1" smtClean="0">
                <a:solidFill>
                  <a:srgbClr val="6B1869"/>
                </a:solidFill>
                <a:latin typeface="Proxima Nova Semibold"/>
                <a:ea typeface="Geneva"/>
                <a:cs typeface="Geneva"/>
              </a:rPr>
              <a:t>Chairman Lenovo</a:t>
            </a:r>
          </a:p>
          <a:p>
            <a:pPr lvl="1">
              <a:buFont typeface="Arial" charset="0"/>
              <a:buChar char="•"/>
            </a:pPr>
            <a:r>
              <a:rPr lang="fr-FR" smtClean="0">
                <a:solidFill>
                  <a:srgbClr val="6B1869"/>
                </a:solidFill>
                <a:latin typeface="Proxima Nova Semibold"/>
                <a:ea typeface="Geneva"/>
                <a:cs typeface="Geneva"/>
              </a:rPr>
              <a:t>Chris Burggraeve, CMO</a:t>
            </a:r>
            <a:r>
              <a:rPr lang="fr-FR" b="1" smtClean="0">
                <a:solidFill>
                  <a:srgbClr val="6B1869"/>
                </a:solidFill>
                <a:latin typeface="Proxima Nova Semibold"/>
                <a:ea typeface="Geneva"/>
                <a:cs typeface="Geneva"/>
              </a:rPr>
              <a:t>, AB InBev</a:t>
            </a:r>
          </a:p>
          <a:p>
            <a:pPr lvl="1">
              <a:buFont typeface="Arial" charset="0"/>
              <a:buChar char="•"/>
            </a:pPr>
            <a:r>
              <a:rPr lang="fr-FR" smtClean="0">
                <a:solidFill>
                  <a:srgbClr val="6B1869"/>
                </a:solidFill>
                <a:latin typeface="Proxima Nova Semibold"/>
                <a:ea typeface="Geneva"/>
                <a:cs typeface="Geneva"/>
              </a:rPr>
              <a:t>Johan Jervoe, VP Marketing Sales Global, </a:t>
            </a:r>
            <a:r>
              <a:rPr lang="fr-FR" b="1" smtClean="0">
                <a:solidFill>
                  <a:srgbClr val="6B1869"/>
                </a:solidFill>
                <a:latin typeface="Proxima Nova Semibold"/>
                <a:ea typeface="Geneva"/>
                <a:cs typeface="Geneva"/>
              </a:rPr>
              <a:t>Intel</a:t>
            </a:r>
          </a:p>
          <a:p>
            <a:pPr lvl="1">
              <a:buFont typeface="Arial" charset="0"/>
              <a:buChar char="•"/>
            </a:pPr>
            <a:r>
              <a:rPr lang="fr-FR" smtClean="0">
                <a:solidFill>
                  <a:srgbClr val="6B1869"/>
                </a:solidFill>
                <a:latin typeface="Proxima Nova Semibold"/>
                <a:ea typeface="Geneva"/>
                <a:cs typeface="Geneva"/>
              </a:rPr>
              <a:t>Joao Ciaco, VP Marketing Latin America, </a:t>
            </a:r>
            <a:r>
              <a:rPr lang="fr-FR" b="1" smtClean="0">
                <a:solidFill>
                  <a:srgbClr val="6B1869"/>
                </a:solidFill>
                <a:latin typeface="Proxima Nova Semibold"/>
                <a:ea typeface="Geneva"/>
                <a:cs typeface="Geneva"/>
              </a:rPr>
              <a:t>Fiat</a:t>
            </a:r>
          </a:p>
          <a:p>
            <a:pPr lvl="1">
              <a:buFont typeface="Arial" charset="0"/>
              <a:buChar char="•"/>
            </a:pPr>
            <a:r>
              <a:rPr lang="fr-FR" smtClean="0">
                <a:solidFill>
                  <a:srgbClr val="6B1869"/>
                </a:solidFill>
                <a:latin typeface="Proxima Nova Semibold"/>
                <a:ea typeface="Geneva"/>
                <a:cs typeface="Geneva"/>
              </a:rPr>
              <a:t>Julia Goldin, CMO </a:t>
            </a:r>
            <a:r>
              <a:rPr lang="fr-FR" b="1" smtClean="0">
                <a:solidFill>
                  <a:srgbClr val="6B1869"/>
                </a:solidFill>
                <a:latin typeface="Proxima Nova Semibold"/>
                <a:ea typeface="Geneva"/>
                <a:cs typeface="Geneva"/>
              </a:rPr>
              <a:t>Revlon</a:t>
            </a:r>
          </a:p>
          <a:p>
            <a:pPr lvl="1">
              <a:buFont typeface="Arial" charset="0"/>
              <a:buChar char="•"/>
            </a:pPr>
            <a:r>
              <a:rPr lang="fr-FR" smtClean="0">
                <a:solidFill>
                  <a:srgbClr val="6B1869"/>
                </a:solidFill>
                <a:latin typeface="Proxima Nova Semibold"/>
                <a:ea typeface="Geneva"/>
                <a:cs typeface="Geneva"/>
              </a:rPr>
              <a:t>Jon Wilkins, Founder </a:t>
            </a:r>
            <a:r>
              <a:rPr lang="fr-FR" b="1" smtClean="0">
                <a:solidFill>
                  <a:srgbClr val="6B1869"/>
                </a:solidFill>
                <a:latin typeface="Proxima Nova Semibold"/>
                <a:ea typeface="Geneva"/>
                <a:cs typeface="Geneva"/>
              </a:rPr>
              <a:t>Naked</a:t>
            </a:r>
            <a:r>
              <a:rPr lang="fr-FR" smtClean="0">
                <a:solidFill>
                  <a:srgbClr val="6B1869"/>
                </a:solidFill>
                <a:latin typeface="Proxima Nova Semibold"/>
                <a:ea typeface="Geneva"/>
                <a:cs typeface="Geneva"/>
              </a:rPr>
              <a:t> Comms</a:t>
            </a:r>
          </a:p>
          <a:p>
            <a:pPr lvl="1">
              <a:buFont typeface="Arial" charset="0"/>
              <a:buChar char="•"/>
            </a:pPr>
            <a:r>
              <a:rPr lang="fr-FR" smtClean="0">
                <a:solidFill>
                  <a:srgbClr val="6B1869"/>
                </a:solidFill>
                <a:latin typeface="Proxima Nova Semibold"/>
                <a:ea typeface="Geneva"/>
                <a:cs typeface="Geneva"/>
              </a:rPr>
              <a:t>Philip Manzi, Director GMO</a:t>
            </a:r>
            <a:r>
              <a:rPr lang="fr-FR" b="1" smtClean="0">
                <a:solidFill>
                  <a:srgbClr val="6B1869"/>
                </a:solidFill>
                <a:latin typeface="Proxima Nova Semibold"/>
                <a:ea typeface="Geneva"/>
                <a:cs typeface="Geneva"/>
              </a:rPr>
              <a:t>, Nokia</a:t>
            </a:r>
            <a:endParaRPr lang="fr-FR" b="1" smtClean="0">
              <a:solidFill>
                <a:srgbClr val="6B1869"/>
              </a:solidFill>
              <a:ea typeface="Geneva"/>
              <a:cs typeface="Geneva"/>
            </a:endParaRPr>
          </a:p>
        </p:txBody>
      </p:sp>
      <p:sp>
        <p:nvSpPr>
          <p:cNvPr id="5" name="Espace réservé du texte 4"/>
          <p:cNvSpPr>
            <a:spLocks noGrp="1"/>
          </p:cNvSpPr>
          <p:nvPr>
            <p:ph type="body" sz="quarter" idx="3"/>
          </p:nvPr>
        </p:nvSpPr>
        <p:spPr>
          <a:xfrm>
            <a:off x="6605588" y="2184400"/>
            <a:ext cx="5746750" cy="909638"/>
          </a:xfrm>
        </p:spPr>
        <p:txBody>
          <a:bodyPr/>
          <a:lstStyle/>
          <a:p>
            <a:pPr algn="ctr"/>
            <a:r>
              <a:rPr lang="fr-FR" smtClean="0">
                <a:solidFill>
                  <a:srgbClr val="FF6600"/>
                </a:solidFill>
                <a:ea typeface="Geneva"/>
                <a:cs typeface="Geneva"/>
              </a:rPr>
              <a:t>Scheduled</a:t>
            </a:r>
          </a:p>
        </p:txBody>
      </p:sp>
      <p:sp>
        <p:nvSpPr>
          <p:cNvPr id="6" name="Espace réservé du contenu 5"/>
          <p:cNvSpPr>
            <a:spLocks noGrp="1"/>
          </p:cNvSpPr>
          <p:nvPr>
            <p:ph sz="quarter" idx="4"/>
          </p:nvPr>
        </p:nvSpPr>
        <p:spPr>
          <a:xfrm>
            <a:off x="6396038" y="3094038"/>
            <a:ext cx="6370637" cy="5621337"/>
          </a:xfrm>
        </p:spPr>
        <p:txBody>
          <a:bodyPr/>
          <a:lstStyle/>
          <a:p>
            <a:pPr lvl="1">
              <a:buFont typeface="Arial" charset="0"/>
              <a:buChar char="•"/>
            </a:pPr>
            <a:r>
              <a:rPr lang="fr-FR" smtClean="0">
                <a:solidFill>
                  <a:srgbClr val="6B1869"/>
                </a:solidFill>
                <a:latin typeface="Proxima Nova Semibold"/>
                <a:ea typeface="Geneva"/>
                <a:cs typeface="Geneva"/>
              </a:rPr>
              <a:t>Keith Weed,</a:t>
            </a:r>
            <a:r>
              <a:rPr lang="fr-FR" b="1" smtClean="0">
                <a:solidFill>
                  <a:srgbClr val="6B1869"/>
                </a:solidFill>
                <a:latin typeface="Proxima Nova Semibold"/>
                <a:ea typeface="Geneva"/>
                <a:cs typeface="Geneva"/>
              </a:rPr>
              <a:t> </a:t>
            </a:r>
            <a:r>
              <a:rPr lang="fr-FR" smtClean="0">
                <a:solidFill>
                  <a:srgbClr val="6B1869"/>
                </a:solidFill>
                <a:latin typeface="Proxima Nova Semibold"/>
                <a:ea typeface="Geneva"/>
                <a:cs typeface="Geneva"/>
              </a:rPr>
              <a:t>CMO </a:t>
            </a:r>
            <a:r>
              <a:rPr lang="fr-FR" b="1" smtClean="0">
                <a:solidFill>
                  <a:srgbClr val="6B1869"/>
                </a:solidFill>
                <a:latin typeface="Proxima Nova Semibold"/>
                <a:ea typeface="Geneva"/>
                <a:cs typeface="Geneva"/>
              </a:rPr>
              <a:t>Unilever</a:t>
            </a:r>
            <a:endParaRPr lang="fr-FR" smtClean="0">
              <a:solidFill>
                <a:srgbClr val="6B1869"/>
              </a:solidFill>
              <a:latin typeface="Proxima Nova Semibold"/>
              <a:ea typeface="Geneva"/>
              <a:cs typeface="Geneva"/>
            </a:endParaRPr>
          </a:p>
          <a:p>
            <a:pPr lvl="1">
              <a:buFont typeface="Arial" charset="0"/>
              <a:buChar char="•"/>
            </a:pPr>
            <a:r>
              <a:rPr lang="fr-FR" smtClean="0">
                <a:solidFill>
                  <a:srgbClr val="6B1869"/>
                </a:solidFill>
                <a:latin typeface="Proxima Nova Semibold"/>
                <a:ea typeface="Geneva"/>
                <a:cs typeface="Geneva"/>
              </a:rPr>
              <a:t>Martin Riley, CMO, </a:t>
            </a:r>
            <a:r>
              <a:rPr lang="fr-FR" b="1" smtClean="0">
                <a:solidFill>
                  <a:srgbClr val="6B1869"/>
                </a:solidFill>
                <a:latin typeface="Proxima Nova Semibold"/>
                <a:ea typeface="Geneva"/>
                <a:cs typeface="Geneva"/>
              </a:rPr>
              <a:t>Pernod-Ricard</a:t>
            </a:r>
          </a:p>
          <a:p>
            <a:pPr lvl="1">
              <a:buFont typeface="Arial" charset="0"/>
              <a:buChar char="•"/>
            </a:pPr>
            <a:r>
              <a:rPr lang="fr-FR" smtClean="0">
                <a:solidFill>
                  <a:srgbClr val="6B1869"/>
                </a:solidFill>
                <a:latin typeface="Proxima Nova Semibold"/>
                <a:ea typeface="Geneva"/>
                <a:cs typeface="Geneva"/>
              </a:rPr>
              <a:t>Marco Tinelli, CEO, </a:t>
            </a:r>
            <a:r>
              <a:rPr lang="fr-FR" b="1" smtClean="0">
                <a:solidFill>
                  <a:srgbClr val="6B1869"/>
                </a:solidFill>
                <a:latin typeface="Proxima Nova Semibold"/>
                <a:ea typeface="Geneva"/>
                <a:cs typeface="Geneva"/>
              </a:rPr>
              <a:t>Fullsix</a:t>
            </a:r>
          </a:p>
          <a:p>
            <a:pPr lvl="1">
              <a:buFont typeface="Arial" charset="0"/>
              <a:buChar char="•"/>
            </a:pPr>
            <a:r>
              <a:rPr lang="fr-FR" smtClean="0">
                <a:solidFill>
                  <a:srgbClr val="6B1869"/>
                </a:solidFill>
                <a:latin typeface="Proxima Nova Semibold"/>
                <a:ea typeface="Geneva"/>
                <a:cs typeface="Geneva"/>
              </a:rPr>
              <a:t>Pierre Woreczek, VP Strategy and Marketing Europe, </a:t>
            </a:r>
            <a:r>
              <a:rPr lang="fr-FR" b="1" smtClean="0">
                <a:solidFill>
                  <a:srgbClr val="6B1869"/>
                </a:solidFill>
                <a:latin typeface="Proxima Nova Semibold"/>
                <a:ea typeface="Geneva"/>
                <a:cs typeface="Geneva"/>
              </a:rPr>
              <a:t>McDonald’s</a:t>
            </a:r>
            <a:r>
              <a:rPr lang="fr-FR" smtClean="0">
                <a:solidFill>
                  <a:srgbClr val="6B1869"/>
                </a:solidFill>
                <a:latin typeface="Proxima Nova Semibold"/>
                <a:ea typeface="Geneva"/>
                <a:cs typeface="Geneva"/>
              </a:rPr>
              <a:t> </a:t>
            </a:r>
          </a:p>
          <a:p>
            <a:pPr lvl="1">
              <a:buFont typeface="Arial" charset="0"/>
              <a:buChar char="•"/>
            </a:pPr>
            <a:r>
              <a:rPr lang="fr-FR" smtClean="0">
                <a:solidFill>
                  <a:srgbClr val="6B1869"/>
                </a:solidFill>
                <a:latin typeface="Proxima Nova Semibold"/>
                <a:ea typeface="Geneva"/>
                <a:cs typeface="Geneva"/>
              </a:rPr>
              <a:t>Sheryl Sandberg or David Fischer, </a:t>
            </a:r>
            <a:r>
              <a:rPr lang="fr-FR" b="1" smtClean="0">
                <a:solidFill>
                  <a:srgbClr val="6B1869"/>
                </a:solidFill>
                <a:latin typeface="Proxima Nova Semibold"/>
                <a:ea typeface="Geneva"/>
                <a:cs typeface="Geneva"/>
              </a:rPr>
              <a:t>Facebook</a:t>
            </a:r>
          </a:p>
          <a:p>
            <a:pPr lvl="1">
              <a:buFont typeface="Arial" charset="0"/>
              <a:buChar char="•"/>
            </a:pPr>
            <a:r>
              <a:rPr lang="fr-FR" smtClean="0">
                <a:solidFill>
                  <a:srgbClr val="6B1869"/>
                </a:solidFill>
                <a:latin typeface="Proxima Nova Semibold"/>
                <a:ea typeface="Geneva"/>
                <a:cs typeface="Geneva"/>
              </a:rPr>
              <a:t>Federico Gonzalez, SVP Marketing, </a:t>
            </a:r>
            <a:r>
              <a:rPr lang="fr-FR" b="1" smtClean="0">
                <a:solidFill>
                  <a:srgbClr val="6B1869"/>
                </a:solidFill>
                <a:latin typeface="Proxima Nova Semibold"/>
                <a:ea typeface="Geneva"/>
                <a:cs typeface="Geneva"/>
              </a:rPr>
              <a:t>Disneyland Paris</a:t>
            </a:r>
          </a:p>
          <a:p>
            <a:pPr lvl="1">
              <a:buFont typeface="Arial" charset="0"/>
              <a:buChar char="•"/>
            </a:pPr>
            <a:r>
              <a:rPr lang="fr-FR" smtClean="0">
                <a:solidFill>
                  <a:srgbClr val="6B1869"/>
                </a:solidFill>
                <a:latin typeface="Proxima Nova Semibold"/>
                <a:ea typeface="Geneva"/>
                <a:cs typeface="Geneva"/>
              </a:rPr>
              <a:t>Jim Stengel, former CMO </a:t>
            </a:r>
            <a:r>
              <a:rPr lang="fr-FR" b="1" smtClean="0">
                <a:solidFill>
                  <a:srgbClr val="6B1869"/>
                </a:solidFill>
                <a:latin typeface="Proxima Nova Semibold"/>
                <a:ea typeface="Geneva"/>
                <a:cs typeface="Geneva"/>
              </a:rPr>
              <a:t>P&amp;G</a:t>
            </a:r>
          </a:p>
          <a:p>
            <a:pPr lvl="1">
              <a:buFont typeface="Arial" charset="0"/>
              <a:buChar char="•"/>
            </a:pPr>
            <a:r>
              <a:rPr lang="fr-FR" smtClean="0">
                <a:solidFill>
                  <a:srgbClr val="6B1869"/>
                </a:solidFill>
                <a:latin typeface="Proxima Nova Semibold"/>
                <a:ea typeface="Geneva"/>
                <a:cs typeface="Geneva"/>
              </a:rPr>
              <a:t>Olivier Faujour, VP</a:t>
            </a:r>
            <a:r>
              <a:rPr lang="fr-FR" b="1" smtClean="0">
                <a:solidFill>
                  <a:srgbClr val="6B1869"/>
                </a:solidFill>
                <a:latin typeface="Proxima Nova Semibold"/>
                <a:ea typeface="Geneva"/>
                <a:cs typeface="Geneva"/>
              </a:rPr>
              <a:t> </a:t>
            </a:r>
            <a:r>
              <a:rPr lang="fr-FR" smtClean="0">
                <a:solidFill>
                  <a:srgbClr val="6B1869"/>
                </a:solidFill>
                <a:latin typeface="Proxima Nova Semibold"/>
                <a:ea typeface="Geneva"/>
                <a:cs typeface="Geneva"/>
              </a:rPr>
              <a:t>Europe, </a:t>
            </a:r>
            <a:r>
              <a:rPr lang="fr-FR" b="1" smtClean="0">
                <a:solidFill>
                  <a:srgbClr val="6B1869"/>
                </a:solidFill>
                <a:latin typeface="Proxima Nova Semibold"/>
                <a:ea typeface="Geneva"/>
                <a:cs typeface="Geneva"/>
              </a:rPr>
              <a:t>General Mills</a:t>
            </a:r>
          </a:p>
          <a:p>
            <a:endParaRPr lang="fr-FR" smtClean="0">
              <a:ea typeface="Geneva"/>
              <a:cs typeface="Gene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endParaRPr lang="fr-FR" smtClean="0">
              <a:ea typeface="Geneva"/>
              <a:cs typeface="Geneva"/>
            </a:endParaRPr>
          </a:p>
        </p:txBody>
      </p:sp>
      <p:sp>
        <p:nvSpPr>
          <p:cNvPr id="18434" name="Espace réservé du numéro de diapositive 3"/>
          <p:cNvSpPr>
            <a:spLocks noGrp="1"/>
          </p:cNvSpPr>
          <p:nvPr>
            <p:ph type="sldNum" sz="quarter" idx="12"/>
          </p:nvPr>
        </p:nvSpPr>
        <p:spPr bwMode="auto">
          <a:noFill/>
          <a:ln>
            <a:miter lim="800000"/>
            <a:headEnd/>
            <a:tailEnd/>
          </a:ln>
        </p:spPr>
        <p:txBody>
          <a:bodyPr/>
          <a:lstStyle/>
          <a:p>
            <a:fld id="{0A625124-1341-4933-8A39-0DB82EF4D87C}" type="slidenum">
              <a:rPr lang="es-ES_tradnl">
                <a:ea typeface="Geneva"/>
                <a:cs typeface="Geneva"/>
              </a:rPr>
              <a:pPr/>
              <a:t>3</a:t>
            </a:fld>
            <a:endParaRPr lang="es-ES_tradnl">
              <a:ea typeface="Geneva"/>
              <a:cs typeface="Geneva"/>
            </a:endParaRPr>
          </a:p>
        </p:txBody>
      </p:sp>
      <p:sp>
        <p:nvSpPr>
          <p:cNvPr id="18435" name="Image 8" descr="IMG_0490-2.jpg"/>
          <p:cNvSpPr>
            <a:spLocks noChangeAspect="1"/>
          </p:cNvSpPr>
          <p:nvPr/>
        </p:nvSpPr>
        <p:spPr bwMode="auto">
          <a:xfrm>
            <a:off x="0" y="0"/>
            <a:ext cx="13003213" cy="9756775"/>
          </a:xfrm>
          <a:prstGeom prst="rect">
            <a:avLst/>
          </a:prstGeom>
          <a:noFill/>
          <a:ln w="9525">
            <a:noFill/>
            <a:miter lim="800000"/>
            <a:headEnd/>
            <a:tailEnd/>
          </a:ln>
        </p:spPr>
        <p:txBody>
          <a:bodyPr/>
          <a:lstStyle/>
          <a:p>
            <a:endParaRPr lang="fr-FR"/>
          </a:p>
        </p:txBody>
      </p:sp>
      <p:sp>
        <p:nvSpPr>
          <p:cNvPr id="18436" name="Espace réservé du contenu 9"/>
          <p:cNvSpPr>
            <a:spLocks noGrp="1"/>
          </p:cNvSpPr>
          <p:nvPr>
            <p:ph idx="1"/>
          </p:nvPr>
        </p:nvSpPr>
        <p:spPr/>
        <p:txBody>
          <a:bodyPr/>
          <a:lstStyle/>
          <a:p>
            <a:endParaRPr lang="fr-FR" smtClean="0">
              <a:ea typeface="Geneva"/>
              <a:cs typeface="Geneva"/>
            </a:endParaRPr>
          </a:p>
        </p:txBody>
      </p:sp>
      <p:sp>
        <p:nvSpPr>
          <p:cNvPr id="3" name="ZoneTexte 2"/>
          <p:cNvSpPr txBox="1">
            <a:spLocks noChangeArrowheads="1"/>
          </p:cNvSpPr>
          <p:nvPr/>
        </p:nvSpPr>
        <p:spPr bwMode="auto">
          <a:xfrm>
            <a:off x="688975" y="7494588"/>
            <a:ext cx="11372850" cy="1200150"/>
          </a:xfrm>
          <a:prstGeom prst="rect">
            <a:avLst/>
          </a:prstGeom>
          <a:solidFill>
            <a:schemeClr val="bg1"/>
          </a:solidFill>
          <a:ln w="9525">
            <a:noFill/>
            <a:miter lim="800000"/>
            <a:headEnd/>
            <a:tailEnd/>
          </a:ln>
        </p:spPr>
        <p:txBody>
          <a:bodyPr wrap="none">
            <a:spAutoFit/>
          </a:bodyPr>
          <a:lstStyle/>
          <a:p>
            <a:pPr algn="ctr"/>
            <a:r>
              <a:rPr lang="fr-FR" sz="3600" b="1">
                <a:solidFill>
                  <a:srgbClr val="FF6600"/>
                </a:solidFill>
              </a:rPr>
              <a:t>Whuffie:</a:t>
            </a:r>
            <a:r>
              <a:rPr lang="fr-FR" sz="3600">
                <a:solidFill>
                  <a:srgbClr val="6B1869"/>
                </a:solidFill>
              </a:rPr>
              <a:t> virtual currency that measures</a:t>
            </a:r>
          </a:p>
          <a:p>
            <a:pPr algn="ctr"/>
            <a:r>
              <a:rPr lang="fr-FR" sz="3600">
                <a:solidFill>
                  <a:srgbClr val="6B1869"/>
                </a:solidFill>
              </a:rPr>
              <a:t> the </a:t>
            </a:r>
            <a:r>
              <a:rPr lang="fr-FR" sz="3600" b="1">
                <a:solidFill>
                  <a:srgbClr val="FF6600"/>
                </a:solidFill>
              </a:rPr>
              <a:t>‘Social Capital’ </a:t>
            </a:r>
            <a:r>
              <a:rPr lang="fr-FR" sz="3600">
                <a:solidFill>
                  <a:srgbClr val="6B1869"/>
                </a:solidFill>
              </a:rPr>
              <a:t>of an individual or an organization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ítulo 1"/>
          <p:cNvSpPr>
            <a:spLocks noGrp="1"/>
          </p:cNvSpPr>
          <p:nvPr>
            <p:ph type="title"/>
          </p:nvPr>
        </p:nvSpPr>
        <p:spPr/>
        <p:txBody>
          <a:bodyPr/>
          <a:lstStyle/>
          <a:p>
            <a:pPr algn="l" eaLnBrk="1" hangingPunct="1"/>
            <a:r>
              <a:rPr lang="en-US" sz="4000" b="1" smtClean="0">
                <a:solidFill>
                  <a:srgbClr val="FF6600"/>
                </a:solidFill>
                <a:latin typeface="Proxima Nova Rg"/>
                <a:ea typeface="Proxima Nova Semibold"/>
                <a:cs typeface="Proxima Nova Semibold"/>
              </a:rPr>
              <a:t>Some Early Learnings</a:t>
            </a:r>
          </a:p>
        </p:txBody>
      </p:sp>
      <p:sp>
        <p:nvSpPr>
          <p:cNvPr id="6" name="ZoneTexte 5"/>
          <p:cNvSpPr txBox="1">
            <a:spLocks noChangeArrowheads="1"/>
          </p:cNvSpPr>
          <p:nvPr/>
        </p:nvSpPr>
        <p:spPr bwMode="auto">
          <a:xfrm>
            <a:off x="165100" y="2016125"/>
            <a:ext cx="12673013" cy="6248400"/>
          </a:xfrm>
          <a:prstGeom prst="rect">
            <a:avLst/>
          </a:prstGeom>
          <a:noFill/>
          <a:ln w="9525">
            <a:noFill/>
            <a:miter lim="800000"/>
            <a:headEnd/>
            <a:tailEnd/>
          </a:ln>
        </p:spPr>
        <p:txBody>
          <a:bodyPr>
            <a:spAutoFit/>
          </a:bodyPr>
          <a:lstStyle/>
          <a:p>
            <a:pPr algn="ctr"/>
            <a:endParaRPr lang="en-US" sz="4000" b="1">
              <a:solidFill>
                <a:srgbClr val="6B1869"/>
              </a:solidFill>
              <a:latin typeface="Proxima Nova Rg"/>
              <a:cs typeface="Calibri" pitchFamily="34" charset="0"/>
            </a:endParaRPr>
          </a:p>
          <a:p>
            <a:pPr algn="ctr"/>
            <a:r>
              <a:rPr lang="en-US" sz="4000" b="1">
                <a:solidFill>
                  <a:srgbClr val="6B1869"/>
                </a:solidFill>
                <a:latin typeface="Proxima Nova Rg"/>
                <a:ea typeface="Proxima Nova Semibold"/>
                <a:cs typeface="Proxima Nova Semibold"/>
              </a:rPr>
              <a:t>Serendipity Is Not </a:t>
            </a:r>
            <a:r>
              <a:rPr lang="en-US" sz="4000" b="1">
                <a:solidFill>
                  <a:srgbClr val="FF6600"/>
                </a:solidFill>
                <a:latin typeface="Proxima Nova Rg"/>
                <a:ea typeface="Proxima Nova Semibold"/>
                <a:cs typeface="Proxima Nova Semibold"/>
              </a:rPr>
              <a:t>Coincidence…</a:t>
            </a:r>
            <a:endParaRPr lang="en-US" sz="4000" b="1">
              <a:solidFill>
                <a:srgbClr val="FF6600"/>
              </a:solidFill>
              <a:latin typeface="Proxima Nova Rg"/>
              <a:cs typeface="Calibri" pitchFamily="34" charset="0"/>
            </a:endParaRPr>
          </a:p>
          <a:p>
            <a:pPr algn="ctr"/>
            <a:endParaRPr lang="en-US" sz="4000" b="1">
              <a:solidFill>
                <a:srgbClr val="FF6600"/>
              </a:solidFill>
              <a:latin typeface="Proxima Nova Rg"/>
              <a:cs typeface="Calibri" pitchFamily="34" charset="0"/>
            </a:endParaRPr>
          </a:p>
          <a:p>
            <a:pPr algn="ctr"/>
            <a:endParaRPr lang="en-US" sz="4000" b="1">
              <a:solidFill>
                <a:srgbClr val="FF6600"/>
              </a:solidFill>
              <a:latin typeface="Proxima Nova Rg"/>
              <a:cs typeface="Calibri" pitchFamily="34" charset="0"/>
            </a:endParaRPr>
          </a:p>
          <a:p>
            <a:pPr algn="ctr"/>
            <a:endParaRPr lang="en-US" sz="4000" b="1">
              <a:solidFill>
                <a:srgbClr val="FF6600"/>
              </a:solidFill>
              <a:latin typeface="Proxima Nova Rg"/>
              <a:cs typeface="Calibri" pitchFamily="34" charset="0"/>
            </a:endParaRPr>
          </a:p>
          <a:p>
            <a:pPr algn="ctr"/>
            <a:r>
              <a:rPr lang="en-US" sz="4000" b="1">
                <a:solidFill>
                  <a:srgbClr val="6B1869"/>
                </a:solidFill>
                <a:latin typeface="Proxima Nova Rg"/>
                <a:cs typeface="Calibri" pitchFamily="34" charset="0"/>
              </a:rPr>
              <a:t>It Is </a:t>
            </a:r>
            <a:r>
              <a:rPr lang="en-US" sz="4000" b="1">
                <a:solidFill>
                  <a:srgbClr val="FF6600"/>
                </a:solidFill>
                <a:latin typeface="Proxima Nova Rg"/>
                <a:cs typeface="Calibri" pitchFamily="34" charset="0"/>
              </a:rPr>
              <a:t>Providence…</a:t>
            </a:r>
          </a:p>
          <a:p>
            <a:pPr algn="ctr"/>
            <a:endParaRPr lang="en-US" sz="4000" b="1">
              <a:solidFill>
                <a:srgbClr val="FF6600"/>
              </a:solidFill>
              <a:latin typeface="Proxima Nova Rg"/>
              <a:cs typeface="Calibri" pitchFamily="34" charset="0"/>
            </a:endParaRPr>
          </a:p>
          <a:p>
            <a:pPr algn="ctr"/>
            <a:endParaRPr lang="en-US" sz="4000" b="1">
              <a:solidFill>
                <a:srgbClr val="FF6600"/>
              </a:solidFill>
              <a:latin typeface="Proxima Nova Rg"/>
              <a:cs typeface="Calibri" pitchFamily="34" charset="0"/>
            </a:endParaRPr>
          </a:p>
          <a:p>
            <a:pPr algn="ctr"/>
            <a:endParaRPr lang="en-US" sz="4000" b="1">
              <a:solidFill>
                <a:srgbClr val="FF6600"/>
              </a:solidFill>
              <a:latin typeface="Proxima Nova Rg"/>
              <a:cs typeface="Calibri" pitchFamily="34" charset="0"/>
            </a:endParaRPr>
          </a:p>
          <a:p>
            <a:pPr algn="ctr"/>
            <a:r>
              <a:rPr lang="en-US" sz="4000" b="1">
                <a:solidFill>
                  <a:srgbClr val="6B1869"/>
                </a:solidFill>
                <a:latin typeface="Proxima Nova Rg"/>
                <a:cs typeface="Calibri" pitchFamily="34" charset="0"/>
              </a:rPr>
              <a:t>That you can greatly </a:t>
            </a:r>
            <a:r>
              <a:rPr lang="en-US" sz="4000" b="1">
                <a:solidFill>
                  <a:srgbClr val="FF6600"/>
                </a:solidFill>
                <a:latin typeface="Proxima Nova Rg"/>
                <a:cs typeface="Calibri" pitchFamily="34" charset="0"/>
              </a:rPr>
              <a:t>Influence!</a:t>
            </a:r>
          </a:p>
        </p:txBody>
      </p:sp>
      <p:sp>
        <p:nvSpPr>
          <p:cNvPr id="75779" name="Espace réservé du numéro de diapositive 10"/>
          <p:cNvSpPr>
            <a:spLocks noGrp="1"/>
          </p:cNvSpPr>
          <p:nvPr>
            <p:ph type="sldNum" sz="quarter" idx="12"/>
          </p:nvPr>
        </p:nvSpPr>
        <p:spPr bwMode="auto">
          <a:xfrm>
            <a:off x="165100" y="9236075"/>
            <a:ext cx="3033713" cy="520700"/>
          </a:xfrm>
          <a:noFill/>
          <a:ln>
            <a:miter lim="800000"/>
            <a:headEnd/>
            <a:tailEnd/>
          </a:ln>
        </p:spPr>
        <p:txBody>
          <a:bodyPr/>
          <a:lstStyle/>
          <a:p>
            <a:fld id="{4E59351F-2B60-4B28-9F11-7D719AE5FD12}" type="slidenum">
              <a:rPr lang="en-US">
                <a:ea typeface="Geneva"/>
                <a:cs typeface="Geneva"/>
              </a:rPr>
              <a:pPr/>
              <a:t>30</a:t>
            </a:fld>
            <a:endParaRPr lang="en-US">
              <a:ea typeface="Geneva"/>
              <a:cs typeface="Geneva"/>
            </a:endParaRPr>
          </a:p>
        </p:txBody>
      </p:sp>
      <p:sp>
        <p:nvSpPr>
          <p:cNvPr id="2" name="Flèche vers le bas 1"/>
          <p:cNvSpPr/>
          <p:nvPr/>
        </p:nvSpPr>
        <p:spPr>
          <a:xfrm>
            <a:off x="6040438" y="3654425"/>
            <a:ext cx="485775" cy="977900"/>
          </a:xfrm>
          <a:prstGeom prst="downArrow">
            <a:avLst/>
          </a:prstGeom>
          <a:solidFill>
            <a:srgbClr val="FF6600"/>
          </a:solidFill>
          <a:ln>
            <a:solidFill>
              <a:srgbClr val="6B186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Flèche vers le bas 6"/>
          <p:cNvSpPr/>
          <p:nvPr/>
        </p:nvSpPr>
        <p:spPr>
          <a:xfrm>
            <a:off x="6016625" y="6246813"/>
            <a:ext cx="484188" cy="977900"/>
          </a:xfrm>
          <a:prstGeom prst="downArrow">
            <a:avLst/>
          </a:prstGeom>
          <a:solidFill>
            <a:srgbClr val="FF6600"/>
          </a:solidFill>
          <a:ln>
            <a:solidFill>
              <a:srgbClr val="6B186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ítulo 1"/>
          <p:cNvSpPr>
            <a:spLocks noGrp="1"/>
          </p:cNvSpPr>
          <p:nvPr>
            <p:ph type="title"/>
          </p:nvPr>
        </p:nvSpPr>
        <p:spPr/>
        <p:txBody>
          <a:bodyPr/>
          <a:lstStyle/>
          <a:p>
            <a:pPr algn="l" eaLnBrk="1" hangingPunct="1"/>
            <a:r>
              <a:rPr lang="en-US" sz="4000" b="1" smtClean="0">
                <a:solidFill>
                  <a:srgbClr val="FF6600"/>
                </a:solidFill>
                <a:latin typeface="Proxima Nova Rg"/>
                <a:ea typeface="Proxima Nova Semibold"/>
                <a:cs typeface="Proxima Nova Semibold"/>
              </a:rPr>
              <a:t>Some Early Learnings</a:t>
            </a:r>
          </a:p>
        </p:txBody>
      </p:sp>
      <p:sp>
        <p:nvSpPr>
          <p:cNvPr id="6" name="ZoneTexte 5"/>
          <p:cNvSpPr txBox="1">
            <a:spLocks noChangeArrowheads="1"/>
          </p:cNvSpPr>
          <p:nvPr/>
        </p:nvSpPr>
        <p:spPr bwMode="auto">
          <a:xfrm>
            <a:off x="188913" y="2016125"/>
            <a:ext cx="12673012" cy="6616700"/>
          </a:xfrm>
          <a:prstGeom prst="rect">
            <a:avLst/>
          </a:prstGeom>
          <a:noFill/>
          <a:ln w="9525">
            <a:noFill/>
            <a:miter lim="800000"/>
            <a:headEnd/>
            <a:tailEnd/>
          </a:ln>
        </p:spPr>
        <p:txBody>
          <a:bodyPr>
            <a:spAutoFit/>
          </a:bodyPr>
          <a:lstStyle/>
          <a:p>
            <a:endParaRPr lang="en-US" sz="2400" b="1">
              <a:solidFill>
                <a:srgbClr val="6B1869"/>
              </a:solidFill>
              <a:latin typeface="Proxima Nova Light"/>
            </a:endParaRPr>
          </a:p>
          <a:p>
            <a:pPr algn="ctr"/>
            <a:endParaRPr lang="en-US" sz="4000" b="1">
              <a:solidFill>
                <a:srgbClr val="6B1869"/>
              </a:solidFill>
              <a:latin typeface="Proxima Nova Rg"/>
              <a:cs typeface="Calibri" pitchFamily="34" charset="0"/>
            </a:endParaRPr>
          </a:p>
          <a:p>
            <a:pPr algn="ctr"/>
            <a:endParaRPr lang="en-US" sz="4000" b="1">
              <a:solidFill>
                <a:srgbClr val="6B1869"/>
              </a:solidFill>
              <a:latin typeface="Proxima Nova Rg"/>
              <a:cs typeface="Calibri" pitchFamily="34" charset="0"/>
            </a:endParaRPr>
          </a:p>
          <a:p>
            <a:pPr algn="ctr"/>
            <a:r>
              <a:rPr lang="en-US" sz="4000" b="1">
                <a:solidFill>
                  <a:srgbClr val="6B1869"/>
                </a:solidFill>
                <a:latin typeface="Proxima Nova Rg"/>
                <a:ea typeface="Proxima Nova Semibold"/>
                <a:cs typeface="Proxima Nova Semibold"/>
              </a:rPr>
              <a:t>Network + </a:t>
            </a:r>
            <a:r>
              <a:rPr lang="en-US" sz="4000" b="1">
                <a:solidFill>
                  <a:srgbClr val="6B1869"/>
                </a:solidFill>
                <a:latin typeface="Proxima Nova Rg"/>
                <a:cs typeface="Calibri" pitchFamily="34" charset="0"/>
              </a:rPr>
              <a:t>Reputation = </a:t>
            </a:r>
          </a:p>
          <a:p>
            <a:pPr algn="ctr"/>
            <a:r>
              <a:rPr lang="en-US" sz="4000" b="1">
                <a:solidFill>
                  <a:srgbClr val="FF6600"/>
                </a:solidFill>
                <a:latin typeface="Proxima Nova Rg"/>
                <a:cs typeface="Calibri" pitchFamily="34" charset="0"/>
              </a:rPr>
              <a:t>Social Capital i.e Power in the Digital Age</a:t>
            </a:r>
          </a:p>
          <a:p>
            <a:pPr algn="ctr"/>
            <a:endParaRPr lang="en-US" sz="4000" b="1">
              <a:solidFill>
                <a:srgbClr val="FF6600"/>
              </a:solidFill>
              <a:latin typeface="Proxima Nova Rg"/>
              <a:cs typeface="Calibri" pitchFamily="34" charset="0"/>
            </a:endParaRPr>
          </a:p>
          <a:p>
            <a:pPr algn="ctr"/>
            <a:endParaRPr lang="en-US" sz="4000" b="1">
              <a:solidFill>
                <a:srgbClr val="FF6600"/>
              </a:solidFill>
              <a:latin typeface="Proxima Nova Rg"/>
              <a:cs typeface="Calibri" pitchFamily="34" charset="0"/>
            </a:endParaRPr>
          </a:p>
          <a:p>
            <a:pPr algn="ctr"/>
            <a:endParaRPr lang="en-US" sz="4000" b="1">
              <a:solidFill>
                <a:srgbClr val="FF6600"/>
              </a:solidFill>
              <a:latin typeface="Proxima Nova Rg"/>
              <a:cs typeface="Calibri" pitchFamily="34" charset="0"/>
            </a:endParaRPr>
          </a:p>
          <a:p>
            <a:pPr algn="ctr"/>
            <a:endParaRPr lang="en-US" sz="4000" b="1">
              <a:solidFill>
                <a:srgbClr val="FF6600"/>
              </a:solidFill>
              <a:latin typeface="Proxima Nova Rg"/>
              <a:cs typeface="Calibri" pitchFamily="34" charset="0"/>
            </a:endParaRPr>
          </a:p>
          <a:p>
            <a:pPr algn="ctr"/>
            <a:endParaRPr lang="en-US" sz="4000" b="1">
              <a:solidFill>
                <a:srgbClr val="FF6600"/>
              </a:solidFill>
              <a:latin typeface="Proxima Nova Rg"/>
              <a:cs typeface="Calibri" pitchFamily="34" charset="0"/>
            </a:endParaRPr>
          </a:p>
          <a:p>
            <a:pPr algn="ctr"/>
            <a:r>
              <a:rPr lang="en-US" sz="4000" b="1">
                <a:solidFill>
                  <a:srgbClr val="6B1869"/>
                </a:solidFill>
                <a:latin typeface="Proxima Nova Rg"/>
                <a:cs typeface="Calibri" pitchFamily="34" charset="0"/>
              </a:rPr>
              <a:t>New Skills for </a:t>
            </a:r>
            <a:r>
              <a:rPr lang="en-US" sz="4000" b="1">
                <a:solidFill>
                  <a:srgbClr val="FF6600"/>
                </a:solidFill>
                <a:latin typeface="Proxima Nova Rg"/>
                <a:cs typeface="Calibri" pitchFamily="34" charset="0"/>
              </a:rPr>
              <a:t>Leaders</a:t>
            </a:r>
            <a:r>
              <a:rPr lang="en-US" sz="4000" b="1">
                <a:solidFill>
                  <a:srgbClr val="6B1869"/>
                </a:solidFill>
                <a:latin typeface="Proxima Nova Rg"/>
                <a:cs typeface="Calibri" pitchFamily="34" charset="0"/>
              </a:rPr>
              <a:t> of the Digital Age</a:t>
            </a:r>
            <a:endParaRPr lang="en-US" sz="4000" b="1">
              <a:solidFill>
                <a:srgbClr val="FF6600"/>
              </a:solidFill>
              <a:latin typeface="Proxima Nova Rg"/>
              <a:cs typeface="Calibri" pitchFamily="34" charset="0"/>
            </a:endParaRPr>
          </a:p>
        </p:txBody>
      </p:sp>
      <p:sp>
        <p:nvSpPr>
          <p:cNvPr id="77827" name="Espace réservé du numéro de diapositive 10"/>
          <p:cNvSpPr>
            <a:spLocks noGrp="1"/>
          </p:cNvSpPr>
          <p:nvPr>
            <p:ph type="sldNum" sz="quarter" idx="12"/>
          </p:nvPr>
        </p:nvSpPr>
        <p:spPr bwMode="auto">
          <a:xfrm>
            <a:off x="165100" y="9236075"/>
            <a:ext cx="3033713" cy="520700"/>
          </a:xfrm>
          <a:noFill/>
          <a:ln>
            <a:miter lim="800000"/>
            <a:headEnd/>
            <a:tailEnd/>
          </a:ln>
        </p:spPr>
        <p:txBody>
          <a:bodyPr/>
          <a:lstStyle/>
          <a:p>
            <a:fld id="{CEB8B907-4149-4D99-A88D-378A5947ADD4}" type="slidenum">
              <a:rPr lang="en-US">
                <a:ea typeface="Geneva"/>
                <a:cs typeface="Geneva"/>
              </a:rPr>
              <a:pPr/>
              <a:t>31</a:t>
            </a:fld>
            <a:endParaRPr lang="en-US">
              <a:ea typeface="Geneva"/>
              <a:cs typeface="Geneva"/>
            </a:endParaRPr>
          </a:p>
        </p:txBody>
      </p:sp>
      <p:sp>
        <p:nvSpPr>
          <p:cNvPr id="2" name="Flèche vers le bas 1"/>
          <p:cNvSpPr/>
          <p:nvPr/>
        </p:nvSpPr>
        <p:spPr>
          <a:xfrm>
            <a:off x="6040438" y="5988050"/>
            <a:ext cx="485775" cy="977900"/>
          </a:xfrm>
          <a:prstGeom prst="downArrow">
            <a:avLst/>
          </a:prstGeom>
          <a:solidFill>
            <a:srgbClr val="FF6600"/>
          </a:solidFill>
          <a:ln>
            <a:solidFill>
              <a:srgbClr val="6B186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ZoneTexte 4"/>
          <p:cNvSpPr txBox="1">
            <a:spLocks noChangeArrowheads="1"/>
          </p:cNvSpPr>
          <p:nvPr/>
        </p:nvSpPr>
        <p:spPr bwMode="auto">
          <a:xfrm>
            <a:off x="525463" y="341313"/>
            <a:ext cx="11952287" cy="1323975"/>
          </a:xfrm>
          <a:prstGeom prst="rect">
            <a:avLst/>
          </a:prstGeom>
          <a:solidFill>
            <a:schemeClr val="bg1"/>
          </a:solidFill>
          <a:ln w="9525">
            <a:noFill/>
            <a:miter lim="800000"/>
            <a:headEnd/>
            <a:tailEnd/>
          </a:ln>
        </p:spPr>
        <p:txBody>
          <a:bodyPr>
            <a:spAutoFit/>
          </a:bodyPr>
          <a:lstStyle/>
          <a:p>
            <a:r>
              <a:rPr lang="en-US" sz="4000" b="1">
                <a:solidFill>
                  <a:srgbClr val="6B1869"/>
                </a:solidFill>
                <a:latin typeface="Proxima Nova Rg"/>
              </a:rPr>
              <a:t> </a:t>
            </a:r>
            <a:endParaRPr lang="en-US" sz="4000" b="1">
              <a:solidFill>
                <a:srgbClr val="FF6600"/>
              </a:solidFill>
              <a:latin typeface="Proxima Nova Rg"/>
            </a:endParaRPr>
          </a:p>
          <a:p>
            <a:endParaRPr lang="en-US" sz="4000" b="1">
              <a:solidFill>
                <a:srgbClr val="FF6600"/>
              </a:solidFill>
              <a:latin typeface="Proxima Nova Rg"/>
            </a:endParaRPr>
          </a:p>
        </p:txBody>
      </p:sp>
      <p:sp>
        <p:nvSpPr>
          <p:cNvPr id="79874" name="Espace réservé du numéro de diapositive 6"/>
          <p:cNvSpPr>
            <a:spLocks noGrp="1"/>
          </p:cNvSpPr>
          <p:nvPr>
            <p:ph type="sldNum" sz="quarter" idx="12"/>
          </p:nvPr>
        </p:nvSpPr>
        <p:spPr bwMode="auto">
          <a:noFill/>
          <a:ln>
            <a:miter lim="800000"/>
            <a:headEnd/>
            <a:tailEnd/>
          </a:ln>
        </p:spPr>
        <p:txBody>
          <a:bodyPr/>
          <a:lstStyle/>
          <a:p>
            <a:fld id="{08BF2CD5-0450-4CEB-9E8C-081BC947393C}" type="slidenum">
              <a:rPr lang="en-US">
                <a:ea typeface="Geneva"/>
                <a:cs typeface="Geneva"/>
              </a:rPr>
              <a:pPr/>
              <a:t>32</a:t>
            </a:fld>
            <a:endParaRPr lang="en-US">
              <a:ea typeface="Geneva"/>
              <a:cs typeface="Geneva"/>
            </a:endParaRPr>
          </a:p>
        </p:txBody>
      </p:sp>
      <p:sp>
        <p:nvSpPr>
          <p:cNvPr id="79875" name="Título 1"/>
          <p:cNvSpPr>
            <a:spLocks noGrp="1"/>
          </p:cNvSpPr>
          <p:nvPr>
            <p:ph type="title"/>
          </p:nvPr>
        </p:nvSpPr>
        <p:spPr>
          <a:xfrm>
            <a:off x="441325" y="3757613"/>
            <a:ext cx="4043363" cy="1625600"/>
          </a:xfrm>
        </p:spPr>
        <p:txBody>
          <a:bodyPr/>
          <a:lstStyle/>
          <a:p>
            <a:pPr eaLnBrk="1" hangingPunct="1"/>
            <a:r>
              <a:rPr lang="en-US" sz="4000" b="1" smtClean="0">
                <a:solidFill>
                  <a:srgbClr val="6B1869"/>
                </a:solidFill>
                <a:latin typeface="Proxima Nova Rg"/>
                <a:ea typeface="Proxima Nova Semibold"/>
                <a:cs typeface="Proxima Nova Semibold"/>
              </a:rPr>
              <a:t>The New </a:t>
            </a:r>
            <a:r>
              <a:rPr lang="en-US" sz="4000" b="1" smtClean="0">
                <a:solidFill>
                  <a:srgbClr val="FF6600"/>
                </a:solidFill>
                <a:latin typeface="Proxima Nova Rg"/>
                <a:ea typeface="Proxima Nova Semibold"/>
                <a:cs typeface="Proxima Nova Semibold"/>
              </a:rPr>
              <a:t>‘ME’</a:t>
            </a:r>
            <a:br>
              <a:rPr lang="en-US" sz="4000" b="1" smtClean="0">
                <a:solidFill>
                  <a:srgbClr val="FF6600"/>
                </a:solidFill>
                <a:latin typeface="Proxima Nova Rg"/>
                <a:ea typeface="Proxima Nova Semibold"/>
                <a:cs typeface="Proxima Nova Semibold"/>
              </a:rPr>
            </a:br>
            <a:r>
              <a:rPr lang="en-US" sz="4000" b="1" smtClean="0">
                <a:solidFill>
                  <a:srgbClr val="FF6600"/>
                </a:solidFill>
                <a:latin typeface="Proxima Nova Rg"/>
                <a:ea typeface="Proxima Nova Semibold"/>
                <a:cs typeface="Proxima Nova Semibold"/>
              </a:rPr>
              <a:t/>
            </a:r>
            <a:br>
              <a:rPr lang="en-US" sz="4000" b="1" smtClean="0">
                <a:solidFill>
                  <a:srgbClr val="FF6600"/>
                </a:solidFill>
                <a:latin typeface="Proxima Nova Rg"/>
                <a:ea typeface="Proxima Nova Semibold"/>
                <a:cs typeface="Proxima Nova Semibold"/>
              </a:rPr>
            </a:br>
            <a:r>
              <a:rPr lang="en-US" sz="4000" b="1" smtClean="0">
                <a:solidFill>
                  <a:srgbClr val="FF6600"/>
                </a:solidFill>
                <a:latin typeface="Proxima Nova Rg"/>
                <a:ea typeface="Proxima Nova Semibold"/>
                <a:cs typeface="Proxima Nova Semibold"/>
              </a:rPr>
              <a:t>www.about.me/fredcolas</a:t>
            </a:r>
          </a:p>
        </p:txBody>
      </p:sp>
      <p:pic>
        <p:nvPicPr>
          <p:cNvPr id="79876" name="Image 1" descr="Capture d’écran 2011-06-05 à 23.16.56.png"/>
          <p:cNvPicPr>
            <a:picLocks noChangeAspect="1"/>
          </p:cNvPicPr>
          <p:nvPr/>
        </p:nvPicPr>
        <p:blipFill>
          <a:blip r:embed="rId3"/>
          <a:srcRect/>
          <a:stretch>
            <a:fillRect/>
          </a:stretch>
        </p:blipFill>
        <p:spPr bwMode="auto">
          <a:xfrm>
            <a:off x="4773613" y="-53975"/>
            <a:ext cx="8229600" cy="98901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ZoneTexte 4"/>
          <p:cNvSpPr txBox="1">
            <a:spLocks noChangeArrowheads="1"/>
          </p:cNvSpPr>
          <p:nvPr/>
        </p:nvSpPr>
        <p:spPr bwMode="auto">
          <a:xfrm>
            <a:off x="525463" y="341313"/>
            <a:ext cx="11952287" cy="1323975"/>
          </a:xfrm>
          <a:prstGeom prst="rect">
            <a:avLst/>
          </a:prstGeom>
          <a:solidFill>
            <a:schemeClr val="bg1"/>
          </a:solidFill>
          <a:ln w="9525">
            <a:noFill/>
            <a:miter lim="800000"/>
            <a:headEnd/>
            <a:tailEnd/>
          </a:ln>
        </p:spPr>
        <p:txBody>
          <a:bodyPr>
            <a:spAutoFit/>
          </a:bodyPr>
          <a:lstStyle/>
          <a:p>
            <a:r>
              <a:rPr lang="en-US" sz="4000" b="1">
                <a:solidFill>
                  <a:srgbClr val="6B1869"/>
                </a:solidFill>
                <a:latin typeface="Proxima Nova Rg"/>
              </a:rPr>
              <a:t> </a:t>
            </a:r>
            <a:endParaRPr lang="en-US" sz="4000" b="1">
              <a:solidFill>
                <a:srgbClr val="FF6600"/>
              </a:solidFill>
              <a:latin typeface="Proxima Nova Rg"/>
            </a:endParaRPr>
          </a:p>
          <a:p>
            <a:endParaRPr lang="en-US" sz="4000" b="1">
              <a:solidFill>
                <a:srgbClr val="FF6600"/>
              </a:solidFill>
              <a:latin typeface="Proxima Nova Rg"/>
            </a:endParaRPr>
          </a:p>
        </p:txBody>
      </p:sp>
      <p:sp>
        <p:nvSpPr>
          <p:cNvPr id="81922" name="Espace réservé du numéro de diapositive 6"/>
          <p:cNvSpPr>
            <a:spLocks noGrp="1"/>
          </p:cNvSpPr>
          <p:nvPr>
            <p:ph type="sldNum" sz="quarter" idx="12"/>
          </p:nvPr>
        </p:nvSpPr>
        <p:spPr bwMode="auto">
          <a:noFill/>
          <a:ln>
            <a:miter lim="800000"/>
            <a:headEnd/>
            <a:tailEnd/>
          </a:ln>
        </p:spPr>
        <p:txBody>
          <a:bodyPr/>
          <a:lstStyle/>
          <a:p>
            <a:fld id="{F2F7E3D8-9C6C-452D-A89D-0B6F856A5684}" type="slidenum">
              <a:rPr lang="en-US">
                <a:ea typeface="Geneva"/>
                <a:cs typeface="Geneva"/>
              </a:rPr>
              <a:pPr/>
              <a:t>33</a:t>
            </a:fld>
            <a:endParaRPr lang="en-US">
              <a:ea typeface="Geneva"/>
              <a:cs typeface="Geneva"/>
            </a:endParaRPr>
          </a:p>
        </p:txBody>
      </p:sp>
      <p:sp>
        <p:nvSpPr>
          <p:cNvPr id="81923" name="Título 1"/>
          <p:cNvSpPr>
            <a:spLocks noGrp="1"/>
          </p:cNvSpPr>
          <p:nvPr>
            <p:ph type="title"/>
          </p:nvPr>
        </p:nvSpPr>
        <p:spPr>
          <a:xfrm>
            <a:off x="0" y="3757613"/>
            <a:ext cx="4500563" cy="1625600"/>
          </a:xfrm>
        </p:spPr>
        <p:txBody>
          <a:bodyPr/>
          <a:lstStyle/>
          <a:p>
            <a:pPr eaLnBrk="1" hangingPunct="1"/>
            <a:r>
              <a:rPr lang="en-US" sz="4000" b="1" smtClean="0">
                <a:solidFill>
                  <a:srgbClr val="6B1869"/>
                </a:solidFill>
                <a:latin typeface="Proxima Nova Rg"/>
                <a:ea typeface="Proxima Nova Semibold"/>
                <a:cs typeface="Proxima Nova Semibold"/>
              </a:rPr>
              <a:t>The New </a:t>
            </a:r>
            <a:r>
              <a:rPr lang="en-US" sz="4000" b="1" smtClean="0">
                <a:solidFill>
                  <a:srgbClr val="FF6600"/>
                </a:solidFill>
                <a:latin typeface="Proxima Nova Rg"/>
                <a:ea typeface="Proxima Nova Semibold"/>
                <a:cs typeface="Proxima Nova Semibold"/>
              </a:rPr>
              <a:t>‘ME’</a:t>
            </a:r>
            <a:br>
              <a:rPr lang="en-US" sz="4000" b="1" smtClean="0">
                <a:solidFill>
                  <a:srgbClr val="FF6600"/>
                </a:solidFill>
                <a:latin typeface="Proxima Nova Rg"/>
                <a:ea typeface="Proxima Nova Semibold"/>
                <a:cs typeface="Proxima Nova Semibold"/>
              </a:rPr>
            </a:br>
            <a:r>
              <a:rPr lang="en-US" sz="4000" b="1" smtClean="0">
                <a:solidFill>
                  <a:srgbClr val="FF6600"/>
                </a:solidFill>
                <a:latin typeface="Proxima Nova Rg"/>
                <a:ea typeface="Proxima Nova Semibold"/>
                <a:cs typeface="Proxima Nova Semibold"/>
              </a:rPr>
              <a:t/>
            </a:r>
            <a:br>
              <a:rPr lang="en-US" sz="4000" b="1" smtClean="0">
                <a:solidFill>
                  <a:srgbClr val="FF6600"/>
                </a:solidFill>
                <a:latin typeface="Proxima Nova Rg"/>
                <a:ea typeface="Proxima Nova Semibold"/>
                <a:cs typeface="Proxima Nova Semibold"/>
              </a:rPr>
            </a:br>
            <a:r>
              <a:rPr lang="en-US" sz="4000" b="1" smtClean="0">
                <a:solidFill>
                  <a:srgbClr val="FF6600"/>
                </a:solidFill>
                <a:latin typeface="Proxima Nova Rg"/>
                <a:ea typeface="Proxima Nova Semibold"/>
                <a:cs typeface="Proxima Nova Semibold"/>
              </a:rPr>
              <a:t>www.google.com</a:t>
            </a:r>
          </a:p>
        </p:txBody>
      </p:sp>
      <p:pic>
        <p:nvPicPr>
          <p:cNvPr id="81924" name="Image 2" descr="Capture d’écran 2011-06-06 à 00.41.04.png"/>
          <p:cNvPicPr>
            <a:picLocks noChangeAspect="1"/>
          </p:cNvPicPr>
          <p:nvPr/>
        </p:nvPicPr>
        <p:blipFill>
          <a:blip r:embed="rId3"/>
          <a:srcRect l="24364"/>
          <a:stretch>
            <a:fillRect/>
          </a:stretch>
        </p:blipFill>
        <p:spPr bwMode="auto">
          <a:xfrm>
            <a:off x="4500563" y="-26988"/>
            <a:ext cx="8486775" cy="9783763"/>
          </a:xfrm>
          <a:prstGeom prst="rect">
            <a:avLst/>
          </a:prstGeom>
          <a:noFill/>
          <a:ln w="9525">
            <a:noFill/>
            <a:miter lim="800000"/>
            <a:headEnd/>
            <a:tailEnd/>
          </a:ln>
        </p:spPr>
      </p:pic>
      <p:sp>
        <p:nvSpPr>
          <p:cNvPr id="2" name="Rectangle 1"/>
          <p:cNvSpPr/>
          <p:nvPr/>
        </p:nvSpPr>
        <p:spPr>
          <a:xfrm>
            <a:off x="4268788" y="917575"/>
            <a:ext cx="2859087" cy="647700"/>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ce réservé du numéro de diapositive 6"/>
          <p:cNvSpPr>
            <a:spLocks noGrp="1"/>
          </p:cNvSpPr>
          <p:nvPr>
            <p:ph type="sldNum" sz="quarter" idx="12"/>
          </p:nvPr>
        </p:nvSpPr>
        <p:spPr bwMode="auto">
          <a:noFill/>
          <a:ln>
            <a:miter lim="800000"/>
            <a:headEnd/>
            <a:tailEnd/>
          </a:ln>
        </p:spPr>
        <p:txBody>
          <a:bodyPr/>
          <a:lstStyle/>
          <a:p>
            <a:fld id="{660CE129-06AC-4B6B-8DE3-C5643BE2A54B}" type="slidenum">
              <a:rPr lang="es-ES_tradnl">
                <a:ea typeface="Geneva"/>
                <a:cs typeface="Geneva"/>
              </a:rPr>
              <a:pPr/>
              <a:t>34</a:t>
            </a:fld>
            <a:endParaRPr lang="es-ES_tradnl">
              <a:ea typeface="Geneva"/>
              <a:cs typeface="Geneva"/>
            </a:endParaRPr>
          </a:p>
        </p:txBody>
      </p:sp>
      <p:sp>
        <p:nvSpPr>
          <p:cNvPr id="83970" name="ZoneTexte 1"/>
          <p:cNvSpPr txBox="1">
            <a:spLocks noChangeArrowheads="1"/>
          </p:cNvSpPr>
          <p:nvPr/>
        </p:nvSpPr>
        <p:spPr bwMode="auto">
          <a:xfrm>
            <a:off x="3384550" y="4541838"/>
            <a:ext cx="6545263" cy="1200150"/>
          </a:xfrm>
          <a:prstGeom prst="rect">
            <a:avLst/>
          </a:prstGeom>
          <a:noFill/>
          <a:ln w="9525">
            <a:noFill/>
            <a:miter lim="800000"/>
            <a:headEnd/>
            <a:tailEnd/>
          </a:ln>
        </p:spPr>
        <p:txBody>
          <a:bodyPr wrap="none">
            <a:spAutoFit/>
          </a:bodyPr>
          <a:lstStyle/>
          <a:p>
            <a:pPr algn="ctr"/>
            <a:r>
              <a:rPr lang="fr-FR" sz="7200" b="1">
                <a:solidFill>
                  <a:srgbClr val="6B1869"/>
                </a:solidFill>
                <a:latin typeface="Proxima Nova Rg"/>
                <a:ea typeface="Proxima Nova Semibold"/>
                <a:cs typeface="Proxima Nova Semibold"/>
              </a:rPr>
              <a:t>The Next </a:t>
            </a:r>
            <a:r>
              <a:rPr lang="fr-FR" sz="7200" b="1">
                <a:solidFill>
                  <a:srgbClr val="FF6600"/>
                </a:solidFill>
                <a:latin typeface="Proxima Nova Rg"/>
                <a:ea typeface="Proxima Nova Semibold"/>
                <a:cs typeface="Proxima Nova Semibold"/>
              </a:rPr>
              <a:t>ME</a:t>
            </a:r>
            <a:r>
              <a:rPr lang="fr-FR" sz="7200" b="1">
                <a:solidFill>
                  <a:srgbClr val="6B1869"/>
                </a:solidFill>
                <a:latin typeface="Proxima Nova Rg"/>
                <a:ea typeface="Proxima Nova Semibold"/>
                <a:cs typeface="Proxima Nova Semibold"/>
              </a:rPr>
              <a:t> ?</a:t>
            </a:r>
            <a:endParaRPr lang="fr-FR" sz="7200" b="1">
              <a:solidFill>
                <a:srgbClr val="FF6600"/>
              </a:solidFill>
              <a:latin typeface="Proxima Nova Rg"/>
              <a:ea typeface="Proxima Nova Semibold"/>
              <a:cs typeface="Proxima Nova Semibold"/>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re 1"/>
          <p:cNvSpPr>
            <a:spLocks noGrp="1"/>
          </p:cNvSpPr>
          <p:nvPr>
            <p:ph type="title"/>
          </p:nvPr>
        </p:nvSpPr>
        <p:spPr/>
        <p:txBody>
          <a:bodyPr/>
          <a:lstStyle/>
          <a:p>
            <a:r>
              <a:rPr lang="fr-FR" smtClean="0">
                <a:solidFill>
                  <a:srgbClr val="6B1869"/>
                </a:solidFill>
                <a:ea typeface="Geneva"/>
                <a:cs typeface="Geneva"/>
              </a:rPr>
              <a:t>If you want to </a:t>
            </a:r>
            <a:br>
              <a:rPr lang="fr-FR" smtClean="0">
                <a:solidFill>
                  <a:srgbClr val="6B1869"/>
                </a:solidFill>
                <a:ea typeface="Geneva"/>
                <a:cs typeface="Geneva"/>
              </a:rPr>
            </a:br>
            <a:r>
              <a:rPr lang="fr-FR" smtClean="0">
                <a:solidFill>
                  <a:srgbClr val="FF6600"/>
                </a:solidFill>
                <a:ea typeface="Geneva"/>
                <a:cs typeface="Geneva"/>
              </a:rPr>
              <a:t>co-create the next ME…</a:t>
            </a:r>
          </a:p>
        </p:txBody>
      </p:sp>
      <p:sp>
        <p:nvSpPr>
          <p:cNvPr id="3" name="Espace réservé du contenu 2"/>
          <p:cNvSpPr>
            <a:spLocks noGrp="1"/>
          </p:cNvSpPr>
          <p:nvPr>
            <p:ph idx="1"/>
          </p:nvPr>
        </p:nvSpPr>
        <p:spPr/>
        <p:txBody>
          <a:bodyPr/>
          <a:lstStyle/>
          <a:p>
            <a:pPr marL="0" indent="0">
              <a:buFontTx/>
              <a:buNone/>
            </a:pPr>
            <a:endParaRPr lang="fr-FR" smtClean="0">
              <a:ea typeface="Geneva"/>
              <a:cs typeface="Geneva"/>
            </a:endParaRPr>
          </a:p>
          <a:p>
            <a:pPr marL="0" indent="0">
              <a:buFontTx/>
              <a:buNone/>
            </a:pPr>
            <a:endParaRPr lang="fr-FR" sz="4000" b="1" smtClean="0">
              <a:solidFill>
                <a:srgbClr val="6B1869"/>
              </a:solidFill>
              <a:ea typeface="Geneva"/>
              <a:cs typeface="Geneva"/>
            </a:endParaRPr>
          </a:p>
          <a:p>
            <a:pPr marL="0" indent="0" algn="ctr">
              <a:buFontTx/>
              <a:buNone/>
            </a:pPr>
            <a:r>
              <a:rPr lang="fr-FR" sz="6000" b="1" smtClean="0">
                <a:ea typeface="Geneva"/>
                <a:cs typeface="Geneva"/>
              </a:rPr>
              <a:t>Donate</a:t>
            </a:r>
            <a:r>
              <a:rPr lang="fr-FR" sz="6000" b="1" smtClean="0">
                <a:solidFill>
                  <a:srgbClr val="6B1869"/>
                </a:solidFill>
                <a:ea typeface="Geneva"/>
                <a:cs typeface="Geneva"/>
              </a:rPr>
              <a:t> for the School</a:t>
            </a:r>
            <a:r>
              <a:rPr lang="fr-FR" sz="6000" b="1" smtClean="0">
                <a:ea typeface="Geneva"/>
                <a:cs typeface="Geneva"/>
              </a:rPr>
              <a:t> </a:t>
            </a:r>
          </a:p>
          <a:p>
            <a:pPr marL="0" indent="0" algn="ctr">
              <a:buFontTx/>
              <a:buNone/>
            </a:pPr>
            <a:endParaRPr lang="fr-FR" sz="6000" b="1" smtClean="0">
              <a:ea typeface="Geneva"/>
              <a:cs typeface="Geneva"/>
            </a:endParaRPr>
          </a:p>
          <a:p>
            <a:pPr marL="0" indent="0" algn="ctr">
              <a:buFontTx/>
              <a:buNone/>
            </a:pPr>
            <a:r>
              <a:rPr lang="fr-FR" sz="6000" b="1" smtClean="0">
                <a:ea typeface="Geneva"/>
                <a:cs typeface="Geneva"/>
              </a:rPr>
              <a:t>Host </a:t>
            </a:r>
            <a:r>
              <a:rPr lang="fr-FR" sz="6000" b="1" smtClean="0">
                <a:solidFill>
                  <a:srgbClr val="6B1869"/>
                </a:solidFill>
                <a:ea typeface="Geneva"/>
                <a:cs typeface="Geneva"/>
              </a:rPr>
              <a:t>Us</a:t>
            </a:r>
          </a:p>
          <a:p>
            <a:pPr marL="0" indent="0" algn="ctr">
              <a:buFontTx/>
              <a:buNone/>
            </a:pPr>
            <a:endParaRPr lang="fr-FR" sz="6000" b="1" smtClean="0">
              <a:ea typeface="Geneva"/>
              <a:cs typeface="Geneva"/>
            </a:endParaRPr>
          </a:p>
          <a:p>
            <a:pPr marL="0" indent="0" algn="ctr">
              <a:buFontTx/>
              <a:buNone/>
            </a:pPr>
            <a:r>
              <a:rPr lang="fr-FR" sz="6000" b="1" smtClean="0">
                <a:ea typeface="Geneva"/>
                <a:cs typeface="Geneva"/>
              </a:rPr>
              <a:t>Call me: </a:t>
            </a:r>
            <a:r>
              <a:rPr lang="fr-FR" sz="6000" b="1" smtClean="0">
                <a:solidFill>
                  <a:srgbClr val="6B1869"/>
                </a:solidFill>
                <a:ea typeface="Geneva"/>
                <a:cs typeface="Geneva"/>
              </a:rPr>
              <a:t>+33 613 09 03 26</a:t>
            </a:r>
          </a:p>
          <a:p>
            <a:pPr marL="0" indent="0">
              <a:buFontTx/>
              <a:buNone/>
            </a:pPr>
            <a:endParaRPr lang="fr-FR" sz="4000" b="1" smtClean="0">
              <a:solidFill>
                <a:srgbClr val="6B1869"/>
              </a:solidFill>
              <a:ea typeface="Geneva"/>
              <a:cs typeface="Geneva"/>
            </a:endParaRPr>
          </a:p>
          <a:p>
            <a:pPr marL="0" indent="0">
              <a:buFontTx/>
              <a:buNone/>
            </a:pPr>
            <a:endParaRPr lang="fr-FR" smtClean="0">
              <a:ea typeface="Geneva"/>
              <a:cs typeface="Geneva"/>
            </a:endParaRPr>
          </a:p>
          <a:p>
            <a:pPr marL="0" indent="0">
              <a:buFontTx/>
              <a:buNone/>
            </a:pPr>
            <a:endParaRPr lang="fr-FR" smtClean="0">
              <a:ea typeface="Geneva"/>
              <a:cs typeface="Geneva"/>
            </a:endParaRPr>
          </a:p>
        </p:txBody>
      </p:sp>
      <p:sp>
        <p:nvSpPr>
          <p:cNvPr id="86019" name="Espace réservé du numéro de diapositive 3"/>
          <p:cNvSpPr>
            <a:spLocks noGrp="1"/>
          </p:cNvSpPr>
          <p:nvPr>
            <p:ph type="sldNum" sz="quarter" idx="12"/>
          </p:nvPr>
        </p:nvSpPr>
        <p:spPr bwMode="auto">
          <a:noFill/>
          <a:ln>
            <a:miter lim="800000"/>
            <a:headEnd/>
            <a:tailEnd/>
          </a:ln>
        </p:spPr>
        <p:txBody>
          <a:bodyPr/>
          <a:lstStyle/>
          <a:p>
            <a:fld id="{AA8DC5A5-1CD8-47C4-AF62-1DAFD1672EF8}" type="slidenum">
              <a:rPr lang="es-ES_tradnl">
                <a:ea typeface="Geneva"/>
                <a:cs typeface="Geneva"/>
              </a:rPr>
              <a:pPr/>
              <a:t>35</a:t>
            </a:fld>
            <a:endParaRPr lang="es-ES_tradnl">
              <a:ea typeface="Geneva"/>
              <a:cs typeface="Gene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ítulo 1"/>
          <p:cNvSpPr>
            <a:spLocks noGrp="1"/>
          </p:cNvSpPr>
          <p:nvPr>
            <p:ph type="ctrTitle"/>
          </p:nvPr>
        </p:nvSpPr>
        <p:spPr>
          <a:xfrm>
            <a:off x="974725" y="3030538"/>
            <a:ext cx="11053763" cy="2092325"/>
          </a:xfrm>
        </p:spPr>
        <p:txBody>
          <a:bodyPr/>
          <a:lstStyle/>
          <a:p>
            <a:pPr eaLnBrk="1" hangingPunct="1"/>
            <a:endParaRPr lang="fr-FR" smtClean="0">
              <a:ea typeface="Geneva"/>
              <a:cs typeface="Geneva"/>
            </a:endParaRPr>
          </a:p>
        </p:txBody>
      </p:sp>
      <p:sp>
        <p:nvSpPr>
          <p:cNvPr id="87042" name="Subtítulo 2"/>
          <p:cNvSpPr>
            <a:spLocks noGrp="1"/>
          </p:cNvSpPr>
          <p:nvPr>
            <p:ph type="subTitle" idx="1"/>
          </p:nvPr>
        </p:nvSpPr>
        <p:spPr>
          <a:xfrm>
            <a:off x="1951038" y="5529263"/>
            <a:ext cx="9101137" cy="2492375"/>
          </a:xfrm>
        </p:spPr>
        <p:txBody>
          <a:bodyPr/>
          <a:lstStyle/>
          <a:p>
            <a:pPr eaLnBrk="1" hangingPunct="1"/>
            <a:endParaRPr lang="fr-FR" smtClean="0">
              <a:solidFill>
                <a:srgbClr val="898989"/>
              </a:solidFill>
              <a:ea typeface="Geneva"/>
              <a:cs typeface="Geneva"/>
            </a:endParaRPr>
          </a:p>
        </p:txBody>
      </p:sp>
      <p:sp>
        <p:nvSpPr>
          <p:cNvPr id="87043" name="Imagen 3" descr="weliketheworld.jpg"/>
          <p:cNvSpPr>
            <a:spLocks noChangeAspect="1"/>
          </p:cNvSpPr>
          <p:nvPr/>
        </p:nvSpPr>
        <p:spPr bwMode="auto">
          <a:xfrm>
            <a:off x="0" y="1588"/>
            <a:ext cx="13003213" cy="9753600"/>
          </a:xfrm>
          <a:prstGeom prst="rect">
            <a:avLst/>
          </a:prstGeom>
          <a:noFill/>
          <a:ln w="9525">
            <a:noFill/>
            <a:miter lim="800000"/>
            <a:headEnd/>
            <a:tailEnd/>
          </a:ln>
        </p:spPr>
        <p:txBody>
          <a:bodyPr/>
          <a:lstStyle/>
          <a:p>
            <a:endParaRPr lang="fr-FR"/>
          </a:p>
        </p:txBody>
      </p:sp>
      <p:sp>
        <p:nvSpPr>
          <p:cNvPr id="87044" name="Espace réservé du numéro de diapositive 4"/>
          <p:cNvSpPr>
            <a:spLocks noGrp="1"/>
          </p:cNvSpPr>
          <p:nvPr>
            <p:ph type="sldNum" sz="quarter" idx="12"/>
          </p:nvPr>
        </p:nvSpPr>
        <p:spPr bwMode="auto">
          <a:noFill/>
          <a:ln>
            <a:miter lim="800000"/>
            <a:headEnd/>
            <a:tailEnd/>
          </a:ln>
        </p:spPr>
        <p:txBody>
          <a:bodyPr/>
          <a:lstStyle/>
          <a:p>
            <a:fld id="{DD6C1AEC-A8AA-4912-882B-9A6F2CBA9079}" type="slidenum">
              <a:rPr lang="es-ES_tradnl" smtClean="0">
                <a:ea typeface="Geneva"/>
                <a:cs typeface="Geneva"/>
              </a:rPr>
              <a:pPr/>
              <a:t>36</a:t>
            </a:fld>
            <a:endParaRPr lang="es-ES_tradnl" smtClean="0">
              <a:ea typeface="Geneva"/>
              <a:cs typeface="Geneva"/>
            </a:endParaRPr>
          </a:p>
        </p:txBody>
      </p:sp>
      <p:sp>
        <p:nvSpPr>
          <p:cNvPr id="87045" name="ZoneTexte 5"/>
          <p:cNvSpPr txBox="1">
            <a:spLocks noChangeArrowheads="1"/>
          </p:cNvSpPr>
          <p:nvPr/>
        </p:nvSpPr>
        <p:spPr bwMode="auto">
          <a:xfrm>
            <a:off x="452438" y="3365500"/>
            <a:ext cx="12314237" cy="5172075"/>
          </a:xfrm>
          <a:prstGeom prst="rect">
            <a:avLst/>
          </a:prstGeom>
          <a:solidFill>
            <a:srgbClr val="FFFFFF">
              <a:alpha val="89803"/>
            </a:srgbClr>
          </a:solidFill>
          <a:ln w="9525">
            <a:noFill/>
            <a:miter lim="800000"/>
            <a:headEnd/>
            <a:tailEnd/>
          </a:ln>
        </p:spPr>
        <p:txBody>
          <a:bodyPr>
            <a:spAutoFit/>
          </a:bodyPr>
          <a:lstStyle/>
          <a:p>
            <a:pPr algn="ctr"/>
            <a:endParaRPr lang="fr-FR" sz="4000" b="1">
              <a:solidFill>
                <a:srgbClr val="6B1869"/>
              </a:solidFill>
              <a:latin typeface="Calibri" pitchFamily="34" charset="0"/>
            </a:endParaRPr>
          </a:p>
          <a:p>
            <a:pPr algn="ctr"/>
            <a:r>
              <a:rPr lang="fr-FR" sz="4000" b="1">
                <a:solidFill>
                  <a:srgbClr val="6B1869"/>
                </a:solidFill>
                <a:latin typeface="Calibri" pitchFamily="34" charset="0"/>
              </a:rPr>
              <a:t>WE </a:t>
            </a:r>
            <a:r>
              <a:rPr lang="fr-FR" sz="4800" b="1" i="1">
                <a:solidFill>
                  <a:srgbClr val="FF6600"/>
                </a:solidFill>
                <a:latin typeface="Calibri" pitchFamily="34" charset="0"/>
              </a:rPr>
              <a:t>like</a:t>
            </a:r>
            <a:r>
              <a:rPr lang="fr-FR" sz="4000" b="1">
                <a:solidFill>
                  <a:srgbClr val="6B1869"/>
                </a:solidFill>
                <a:latin typeface="Calibri" pitchFamily="34" charset="0"/>
              </a:rPr>
              <a:t> YOU </a:t>
            </a:r>
          </a:p>
          <a:p>
            <a:pPr algn="ctr"/>
            <a:endParaRPr lang="fr-FR" sz="4000" b="1">
              <a:solidFill>
                <a:srgbClr val="6B1869"/>
              </a:solidFill>
              <a:latin typeface="Calibri" pitchFamily="34" charset="0"/>
            </a:endParaRPr>
          </a:p>
          <a:p>
            <a:pPr algn="ctr"/>
            <a:endParaRPr lang="fr-FR" sz="4000" b="1">
              <a:solidFill>
                <a:srgbClr val="6B1869"/>
              </a:solidFill>
              <a:latin typeface="Calibri" pitchFamily="34" charset="0"/>
            </a:endParaRPr>
          </a:p>
          <a:p>
            <a:pPr algn="ctr"/>
            <a:r>
              <a:rPr lang="fr-FR" sz="5400" b="1">
                <a:solidFill>
                  <a:srgbClr val="6B1869"/>
                </a:solidFill>
              </a:rPr>
              <a:t>facebook.com/weliketheworld</a:t>
            </a:r>
          </a:p>
          <a:p>
            <a:pPr algn="ctr"/>
            <a:endParaRPr lang="fr-FR" sz="5400" b="1">
              <a:solidFill>
                <a:srgbClr val="FF6600"/>
              </a:solidFill>
            </a:endParaRPr>
          </a:p>
          <a:p>
            <a:pPr algn="ctr"/>
            <a:r>
              <a:rPr lang="fr-FR" sz="5400" b="1">
                <a:solidFill>
                  <a:srgbClr val="6B1869"/>
                </a:solidFill>
              </a:rPr>
              <a:t>weliketheworld.com</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endParaRPr lang="fr-FR" smtClean="0">
              <a:ea typeface="Geneva"/>
              <a:cs typeface="Geneva"/>
            </a:endParaRPr>
          </a:p>
        </p:txBody>
      </p:sp>
      <p:sp>
        <p:nvSpPr>
          <p:cNvPr id="20482" name="Espace réservé du contenu 2"/>
          <p:cNvSpPr>
            <a:spLocks noGrp="1"/>
          </p:cNvSpPr>
          <p:nvPr>
            <p:ph idx="1"/>
          </p:nvPr>
        </p:nvSpPr>
        <p:spPr/>
        <p:txBody>
          <a:bodyPr/>
          <a:lstStyle/>
          <a:p>
            <a:endParaRPr lang="fr-FR" smtClean="0">
              <a:ea typeface="Geneva"/>
              <a:cs typeface="Geneva"/>
            </a:endParaRPr>
          </a:p>
        </p:txBody>
      </p:sp>
      <p:sp>
        <p:nvSpPr>
          <p:cNvPr id="20483" name="Espace réservé du numéro de diapositive 3"/>
          <p:cNvSpPr>
            <a:spLocks noGrp="1"/>
          </p:cNvSpPr>
          <p:nvPr>
            <p:ph type="sldNum" sz="quarter" idx="12"/>
          </p:nvPr>
        </p:nvSpPr>
        <p:spPr bwMode="auto">
          <a:noFill/>
          <a:ln>
            <a:miter lim="800000"/>
            <a:headEnd/>
            <a:tailEnd/>
          </a:ln>
        </p:spPr>
        <p:txBody>
          <a:bodyPr/>
          <a:lstStyle/>
          <a:p>
            <a:fld id="{DD383F0C-5432-4557-8776-34817CCB5BF4}" type="slidenum">
              <a:rPr lang="es-ES_tradnl">
                <a:ea typeface="Geneva"/>
                <a:cs typeface="Geneva"/>
              </a:rPr>
              <a:pPr/>
              <a:t>4</a:t>
            </a:fld>
            <a:endParaRPr lang="es-ES_tradnl">
              <a:ea typeface="Geneva"/>
              <a:cs typeface="Geneva"/>
            </a:endParaRPr>
          </a:p>
        </p:txBody>
      </p:sp>
      <p:sp>
        <p:nvSpPr>
          <p:cNvPr id="20484" name="Image 6" descr="IMG_0488-2.jpg"/>
          <p:cNvSpPr>
            <a:spLocks noChangeAspect="1"/>
          </p:cNvSpPr>
          <p:nvPr/>
        </p:nvSpPr>
        <p:spPr bwMode="auto">
          <a:xfrm>
            <a:off x="0" y="11113"/>
            <a:ext cx="13003213" cy="9752012"/>
          </a:xfrm>
          <a:prstGeom prst="rect">
            <a:avLst/>
          </a:prstGeom>
          <a:noFill/>
          <a:ln w="9525">
            <a:noFill/>
            <a:miter lim="800000"/>
            <a:headEnd/>
            <a:tailEnd/>
          </a:ln>
        </p:spPr>
        <p:txBody>
          <a:bodyPr/>
          <a:lstStyle/>
          <a:p>
            <a:endParaRPr lang="fr-FR"/>
          </a:p>
        </p:txBody>
      </p:sp>
      <p:sp>
        <p:nvSpPr>
          <p:cNvPr id="20485" name="ZoneTexte 5"/>
          <p:cNvSpPr txBox="1">
            <a:spLocks noChangeArrowheads="1"/>
          </p:cNvSpPr>
          <p:nvPr/>
        </p:nvSpPr>
        <p:spPr bwMode="auto">
          <a:xfrm>
            <a:off x="381000" y="7515225"/>
            <a:ext cx="12271375" cy="1200150"/>
          </a:xfrm>
          <a:prstGeom prst="rect">
            <a:avLst/>
          </a:prstGeom>
          <a:solidFill>
            <a:srgbClr val="FFFFFF"/>
          </a:solidFill>
          <a:ln w="9525">
            <a:noFill/>
            <a:miter lim="800000"/>
            <a:headEnd/>
            <a:tailEnd/>
          </a:ln>
        </p:spPr>
        <p:txBody>
          <a:bodyPr wrap="none">
            <a:spAutoFit/>
          </a:bodyPr>
          <a:lstStyle/>
          <a:p>
            <a:pPr algn="ctr"/>
            <a:r>
              <a:rPr lang="fr-FR" sz="3600" b="1">
                <a:solidFill>
                  <a:srgbClr val="FF6600"/>
                </a:solidFill>
              </a:rPr>
              <a:t>Serendipity:</a:t>
            </a:r>
            <a:r>
              <a:rPr lang="fr-FR" sz="3600">
                <a:solidFill>
                  <a:srgbClr val="FF6600"/>
                </a:solidFill>
              </a:rPr>
              <a:t> </a:t>
            </a:r>
            <a:r>
              <a:rPr lang="fr-FR" sz="3600">
                <a:solidFill>
                  <a:srgbClr val="6B1869"/>
                </a:solidFill>
              </a:rPr>
              <a:t>when someone finds something or somebody </a:t>
            </a:r>
          </a:p>
          <a:p>
            <a:pPr algn="ctr"/>
            <a:r>
              <a:rPr lang="fr-FR" sz="3600">
                <a:solidFill>
                  <a:srgbClr val="6B1869"/>
                </a:solidFill>
              </a:rPr>
              <a:t>he was not expected to find. </a:t>
            </a:r>
            <a:r>
              <a:rPr lang="fr-FR" sz="3600" b="1">
                <a:solidFill>
                  <a:srgbClr val="FF6600"/>
                </a:solidFill>
              </a:rPr>
              <a:t>A</a:t>
            </a:r>
            <a:r>
              <a:rPr lang="fr-FR" sz="3600">
                <a:solidFill>
                  <a:srgbClr val="6B1869"/>
                </a:solidFill>
              </a:rPr>
              <a:t> </a:t>
            </a:r>
            <a:r>
              <a:rPr lang="fr-FR" sz="3600" b="1">
                <a:solidFill>
                  <a:srgbClr val="FF6600"/>
                </a:solidFill>
              </a:rPr>
              <a:t>Happy Accident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p:txBody>
          <a:bodyPr/>
          <a:lstStyle/>
          <a:p>
            <a:endParaRPr lang="fr-FR" smtClean="0">
              <a:ea typeface="Geneva"/>
              <a:cs typeface="Geneva"/>
            </a:endParaRPr>
          </a:p>
        </p:txBody>
      </p:sp>
      <p:sp>
        <p:nvSpPr>
          <p:cNvPr id="22530" name="Espace réservé du numéro de diapositive 3"/>
          <p:cNvSpPr>
            <a:spLocks noGrp="1"/>
          </p:cNvSpPr>
          <p:nvPr>
            <p:ph type="sldNum" sz="quarter" idx="12"/>
          </p:nvPr>
        </p:nvSpPr>
        <p:spPr bwMode="auto">
          <a:noFill/>
          <a:ln>
            <a:miter lim="800000"/>
            <a:headEnd/>
            <a:tailEnd/>
          </a:ln>
        </p:spPr>
        <p:txBody>
          <a:bodyPr/>
          <a:lstStyle/>
          <a:p>
            <a:fld id="{0F2D613D-42A0-49F4-8613-97762FD77521}" type="slidenum">
              <a:rPr lang="es-ES_tradnl">
                <a:ea typeface="Geneva"/>
                <a:cs typeface="Geneva"/>
              </a:rPr>
              <a:pPr/>
              <a:t>5</a:t>
            </a:fld>
            <a:endParaRPr lang="es-ES_tradnl">
              <a:ea typeface="Geneva"/>
              <a:cs typeface="Geneva"/>
            </a:endParaRPr>
          </a:p>
        </p:txBody>
      </p:sp>
      <p:sp>
        <p:nvSpPr>
          <p:cNvPr id="22531" name="Image 5" descr="IMG_0491.JPG"/>
          <p:cNvSpPr>
            <a:spLocks noChangeAspect="1"/>
          </p:cNvSpPr>
          <p:nvPr/>
        </p:nvSpPr>
        <p:spPr bwMode="auto">
          <a:xfrm>
            <a:off x="0" y="0"/>
            <a:ext cx="13003213" cy="9820275"/>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oneTexte 4"/>
          <p:cNvSpPr txBox="1">
            <a:spLocks noChangeArrowheads="1"/>
          </p:cNvSpPr>
          <p:nvPr/>
        </p:nvSpPr>
        <p:spPr bwMode="auto">
          <a:xfrm>
            <a:off x="525463" y="341313"/>
            <a:ext cx="11952287" cy="1323975"/>
          </a:xfrm>
          <a:prstGeom prst="rect">
            <a:avLst/>
          </a:prstGeom>
          <a:solidFill>
            <a:schemeClr val="bg1"/>
          </a:solidFill>
          <a:ln w="9525">
            <a:noFill/>
            <a:miter lim="800000"/>
            <a:headEnd/>
            <a:tailEnd/>
          </a:ln>
        </p:spPr>
        <p:txBody>
          <a:bodyPr>
            <a:spAutoFit/>
          </a:bodyPr>
          <a:lstStyle/>
          <a:p>
            <a:r>
              <a:rPr lang="en-US" sz="4000" b="1">
                <a:solidFill>
                  <a:srgbClr val="6B1869"/>
                </a:solidFill>
                <a:latin typeface="Proxima Nova Rg"/>
              </a:rPr>
              <a:t> </a:t>
            </a:r>
            <a:endParaRPr lang="en-US" sz="4000" b="1">
              <a:solidFill>
                <a:srgbClr val="FF6600"/>
              </a:solidFill>
              <a:latin typeface="Proxima Nova Rg"/>
            </a:endParaRPr>
          </a:p>
          <a:p>
            <a:endParaRPr lang="en-US" sz="4000" b="1">
              <a:solidFill>
                <a:srgbClr val="FF6600"/>
              </a:solidFill>
              <a:latin typeface="Proxima Nova Rg"/>
            </a:endParaRPr>
          </a:p>
        </p:txBody>
      </p:sp>
      <p:sp>
        <p:nvSpPr>
          <p:cNvPr id="24578" name="Espace réservé du numéro de diapositive 6"/>
          <p:cNvSpPr>
            <a:spLocks noGrp="1"/>
          </p:cNvSpPr>
          <p:nvPr>
            <p:ph type="sldNum" sz="quarter" idx="12"/>
          </p:nvPr>
        </p:nvSpPr>
        <p:spPr bwMode="auto">
          <a:noFill/>
          <a:ln>
            <a:miter lim="800000"/>
            <a:headEnd/>
            <a:tailEnd/>
          </a:ln>
        </p:spPr>
        <p:txBody>
          <a:bodyPr/>
          <a:lstStyle/>
          <a:p>
            <a:fld id="{E8296E84-7EB8-4EEB-A53F-77DA8C5F67E4}" type="slidenum">
              <a:rPr lang="en-US">
                <a:ea typeface="Geneva"/>
                <a:cs typeface="Geneva"/>
              </a:rPr>
              <a:pPr/>
              <a:t>6</a:t>
            </a:fld>
            <a:endParaRPr lang="en-US">
              <a:ea typeface="Geneva"/>
              <a:cs typeface="Geneva"/>
            </a:endParaRPr>
          </a:p>
        </p:txBody>
      </p:sp>
      <p:sp>
        <p:nvSpPr>
          <p:cNvPr id="24579" name="Título 1"/>
          <p:cNvSpPr>
            <a:spLocks noGrp="1"/>
          </p:cNvSpPr>
          <p:nvPr>
            <p:ph type="title"/>
          </p:nvPr>
        </p:nvSpPr>
        <p:spPr>
          <a:xfrm>
            <a:off x="441325" y="3757613"/>
            <a:ext cx="4043363" cy="1625600"/>
          </a:xfrm>
        </p:spPr>
        <p:txBody>
          <a:bodyPr/>
          <a:lstStyle/>
          <a:p>
            <a:pPr eaLnBrk="1" hangingPunct="1"/>
            <a:r>
              <a:rPr lang="en-US" sz="4000" b="1" smtClean="0">
                <a:solidFill>
                  <a:srgbClr val="6B1869"/>
                </a:solidFill>
                <a:latin typeface="Proxima Nova Rg"/>
                <a:ea typeface="Proxima Nova Semibold"/>
                <a:cs typeface="Proxima Nova Semibold"/>
              </a:rPr>
              <a:t>The Old </a:t>
            </a:r>
            <a:r>
              <a:rPr lang="en-US" sz="4000" b="1" smtClean="0">
                <a:solidFill>
                  <a:srgbClr val="FF6600"/>
                </a:solidFill>
                <a:latin typeface="Proxima Nova Rg"/>
                <a:ea typeface="Proxima Nova Semibold"/>
                <a:cs typeface="Proxima Nova Semibold"/>
              </a:rPr>
              <a:t>‘ME’</a:t>
            </a:r>
            <a:br>
              <a:rPr lang="en-US" sz="4000" b="1" smtClean="0">
                <a:solidFill>
                  <a:srgbClr val="FF6600"/>
                </a:solidFill>
                <a:latin typeface="Proxima Nova Rg"/>
                <a:ea typeface="Proxima Nova Semibold"/>
                <a:cs typeface="Proxima Nova Semibold"/>
              </a:rPr>
            </a:br>
            <a:r>
              <a:rPr lang="en-US" sz="4000" b="1" smtClean="0">
                <a:solidFill>
                  <a:srgbClr val="FF6600"/>
                </a:solidFill>
                <a:latin typeface="Proxima Nova Rg"/>
                <a:ea typeface="Proxima Nova Semibold"/>
                <a:cs typeface="Proxima Nova Semibold"/>
              </a:rPr>
              <a:t/>
            </a:r>
            <a:br>
              <a:rPr lang="en-US" sz="4000" b="1" smtClean="0">
                <a:solidFill>
                  <a:srgbClr val="FF6600"/>
                </a:solidFill>
                <a:latin typeface="Proxima Nova Rg"/>
                <a:ea typeface="Proxima Nova Semibold"/>
                <a:cs typeface="Proxima Nova Semibold"/>
              </a:rPr>
            </a:br>
            <a:r>
              <a:rPr lang="en-US" sz="4000" b="1" smtClean="0">
                <a:solidFill>
                  <a:srgbClr val="FF6600"/>
                </a:solidFill>
                <a:latin typeface="Proxima Nova Rg"/>
                <a:ea typeface="Proxima Nova Semibold"/>
                <a:cs typeface="Proxima Nova Semibold"/>
              </a:rPr>
              <a:t>www.about.me/ fredcolas</a:t>
            </a:r>
          </a:p>
        </p:txBody>
      </p:sp>
      <p:pic>
        <p:nvPicPr>
          <p:cNvPr id="24580" name="Image 1" descr="Capture d’écran 2011-06-05 à 23.16.56.png"/>
          <p:cNvPicPr>
            <a:picLocks noChangeAspect="1"/>
          </p:cNvPicPr>
          <p:nvPr/>
        </p:nvPicPr>
        <p:blipFill>
          <a:blip r:embed="rId3"/>
          <a:srcRect/>
          <a:stretch>
            <a:fillRect/>
          </a:stretch>
        </p:blipFill>
        <p:spPr bwMode="auto">
          <a:xfrm>
            <a:off x="4773613" y="-53975"/>
            <a:ext cx="8229600" cy="98901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oneTexte 4"/>
          <p:cNvSpPr txBox="1">
            <a:spLocks noChangeArrowheads="1"/>
          </p:cNvSpPr>
          <p:nvPr/>
        </p:nvSpPr>
        <p:spPr bwMode="auto">
          <a:xfrm>
            <a:off x="525463" y="341313"/>
            <a:ext cx="11952287" cy="1323975"/>
          </a:xfrm>
          <a:prstGeom prst="rect">
            <a:avLst/>
          </a:prstGeom>
          <a:solidFill>
            <a:schemeClr val="bg1"/>
          </a:solidFill>
          <a:ln w="9525">
            <a:noFill/>
            <a:miter lim="800000"/>
            <a:headEnd/>
            <a:tailEnd/>
          </a:ln>
        </p:spPr>
        <p:txBody>
          <a:bodyPr>
            <a:spAutoFit/>
          </a:bodyPr>
          <a:lstStyle/>
          <a:p>
            <a:r>
              <a:rPr lang="en-US" sz="4000" b="1">
                <a:solidFill>
                  <a:srgbClr val="6B1869"/>
                </a:solidFill>
                <a:latin typeface="Proxima Nova Rg"/>
              </a:rPr>
              <a:t> </a:t>
            </a:r>
            <a:endParaRPr lang="en-US" sz="4000" b="1">
              <a:solidFill>
                <a:srgbClr val="FF6600"/>
              </a:solidFill>
              <a:latin typeface="Proxima Nova Rg"/>
            </a:endParaRPr>
          </a:p>
          <a:p>
            <a:endParaRPr lang="en-US" sz="4000" b="1">
              <a:solidFill>
                <a:srgbClr val="FF6600"/>
              </a:solidFill>
              <a:latin typeface="Proxima Nova Rg"/>
            </a:endParaRPr>
          </a:p>
        </p:txBody>
      </p:sp>
      <p:sp>
        <p:nvSpPr>
          <p:cNvPr id="26626" name="Espace réservé du numéro de diapositive 6"/>
          <p:cNvSpPr>
            <a:spLocks noGrp="1"/>
          </p:cNvSpPr>
          <p:nvPr>
            <p:ph type="sldNum" sz="quarter" idx="12"/>
          </p:nvPr>
        </p:nvSpPr>
        <p:spPr bwMode="auto">
          <a:noFill/>
          <a:ln>
            <a:miter lim="800000"/>
            <a:headEnd/>
            <a:tailEnd/>
          </a:ln>
        </p:spPr>
        <p:txBody>
          <a:bodyPr/>
          <a:lstStyle/>
          <a:p>
            <a:fld id="{6FDED1C6-8E64-4733-853C-6DB0C7522271}" type="slidenum">
              <a:rPr lang="en-US">
                <a:ea typeface="Geneva"/>
                <a:cs typeface="Geneva"/>
              </a:rPr>
              <a:pPr/>
              <a:t>7</a:t>
            </a:fld>
            <a:endParaRPr lang="en-US">
              <a:ea typeface="Geneva"/>
              <a:cs typeface="Geneva"/>
            </a:endParaRPr>
          </a:p>
        </p:txBody>
      </p:sp>
      <p:sp>
        <p:nvSpPr>
          <p:cNvPr id="26627" name="Título 1"/>
          <p:cNvSpPr>
            <a:spLocks noGrp="1"/>
          </p:cNvSpPr>
          <p:nvPr>
            <p:ph type="title"/>
          </p:nvPr>
        </p:nvSpPr>
        <p:spPr>
          <a:xfrm>
            <a:off x="0" y="3757613"/>
            <a:ext cx="4703763" cy="1625600"/>
          </a:xfrm>
        </p:spPr>
        <p:txBody>
          <a:bodyPr/>
          <a:lstStyle/>
          <a:p>
            <a:pPr eaLnBrk="1" hangingPunct="1"/>
            <a:r>
              <a:rPr lang="en-US" sz="4000" b="1" smtClean="0">
                <a:solidFill>
                  <a:srgbClr val="6B1869"/>
                </a:solidFill>
                <a:latin typeface="Proxima Nova Rg"/>
                <a:ea typeface="Proxima Nova Semibold"/>
                <a:cs typeface="Proxima Nova Semibold"/>
              </a:rPr>
              <a:t>The Old </a:t>
            </a:r>
            <a:r>
              <a:rPr lang="en-US" sz="4000" b="1" smtClean="0">
                <a:solidFill>
                  <a:srgbClr val="FF6600"/>
                </a:solidFill>
                <a:latin typeface="Proxima Nova Rg"/>
                <a:ea typeface="Proxima Nova Semibold"/>
                <a:cs typeface="Proxima Nova Semibold"/>
              </a:rPr>
              <a:t>‘ME’</a:t>
            </a:r>
            <a:br>
              <a:rPr lang="en-US" sz="4000" b="1" smtClean="0">
                <a:solidFill>
                  <a:srgbClr val="FF6600"/>
                </a:solidFill>
                <a:latin typeface="Proxima Nova Rg"/>
                <a:ea typeface="Proxima Nova Semibold"/>
                <a:cs typeface="Proxima Nova Semibold"/>
              </a:rPr>
            </a:br>
            <a:r>
              <a:rPr lang="en-US" sz="4000" b="1" smtClean="0">
                <a:solidFill>
                  <a:srgbClr val="FF6600"/>
                </a:solidFill>
                <a:latin typeface="Proxima Nova Rg"/>
                <a:ea typeface="Proxima Nova Semibold"/>
                <a:cs typeface="Proxima Nova Semibold"/>
              </a:rPr>
              <a:t/>
            </a:r>
            <a:br>
              <a:rPr lang="en-US" sz="4000" b="1" smtClean="0">
                <a:solidFill>
                  <a:srgbClr val="FF6600"/>
                </a:solidFill>
                <a:latin typeface="Proxima Nova Rg"/>
                <a:ea typeface="Proxima Nova Semibold"/>
                <a:cs typeface="Proxima Nova Semibold"/>
              </a:rPr>
            </a:br>
            <a:r>
              <a:rPr lang="en-US" sz="4000" b="1" smtClean="0">
                <a:solidFill>
                  <a:srgbClr val="FF6600"/>
                </a:solidFill>
                <a:latin typeface="Proxima Nova Rg"/>
                <a:ea typeface="Proxima Nova Semibold"/>
                <a:cs typeface="Proxima Nova Semibold"/>
              </a:rPr>
              <a:t/>
            </a:r>
            <a:br>
              <a:rPr lang="en-US" sz="4000" b="1" smtClean="0">
                <a:solidFill>
                  <a:srgbClr val="FF6600"/>
                </a:solidFill>
                <a:latin typeface="Proxima Nova Rg"/>
                <a:ea typeface="Proxima Nova Semibold"/>
                <a:cs typeface="Proxima Nova Semibold"/>
              </a:rPr>
            </a:br>
            <a:r>
              <a:rPr lang="en-US" sz="4000" b="1" smtClean="0">
                <a:solidFill>
                  <a:srgbClr val="FF6600"/>
                </a:solidFill>
                <a:latin typeface="Proxima Nova Rg"/>
                <a:ea typeface="Proxima Nova Semibold"/>
                <a:cs typeface="Proxima Nova Semibold"/>
              </a:rPr>
              <a:t>www.google.com</a:t>
            </a:r>
          </a:p>
        </p:txBody>
      </p:sp>
      <p:pic>
        <p:nvPicPr>
          <p:cNvPr id="26628" name="Image 1" descr="Capture d’écran 2011-06-05 à 23.19.52.png"/>
          <p:cNvPicPr>
            <a:picLocks noChangeAspect="1"/>
          </p:cNvPicPr>
          <p:nvPr/>
        </p:nvPicPr>
        <p:blipFill>
          <a:blip r:embed="rId3"/>
          <a:srcRect l="22147" r="8456"/>
          <a:stretch>
            <a:fillRect/>
          </a:stretch>
        </p:blipFill>
        <p:spPr bwMode="auto">
          <a:xfrm>
            <a:off x="4703763" y="0"/>
            <a:ext cx="8278812" cy="97567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u numéro de diapositive 6"/>
          <p:cNvSpPr>
            <a:spLocks noGrp="1"/>
          </p:cNvSpPr>
          <p:nvPr>
            <p:ph type="sldNum" sz="quarter" idx="12"/>
          </p:nvPr>
        </p:nvSpPr>
        <p:spPr bwMode="auto">
          <a:noFill/>
          <a:ln>
            <a:miter lim="800000"/>
            <a:headEnd/>
            <a:tailEnd/>
          </a:ln>
        </p:spPr>
        <p:txBody>
          <a:bodyPr/>
          <a:lstStyle/>
          <a:p>
            <a:fld id="{337673CE-B9E3-4849-9BD3-8FA3145C83D4}" type="slidenum">
              <a:rPr lang="es-ES_tradnl">
                <a:ea typeface="Geneva"/>
                <a:cs typeface="Geneva"/>
              </a:rPr>
              <a:pPr/>
              <a:t>8</a:t>
            </a:fld>
            <a:endParaRPr lang="es-ES_tradnl">
              <a:ea typeface="Geneva"/>
              <a:cs typeface="Geneva"/>
            </a:endParaRPr>
          </a:p>
        </p:txBody>
      </p:sp>
      <p:sp>
        <p:nvSpPr>
          <p:cNvPr id="28674" name="ZoneTexte 1"/>
          <p:cNvSpPr txBox="1">
            <a:spLocks noChangeArrowheads="1"/>
          </p:cNvSpPr>
          <p:nvPr/>
        </p:nvSpPr>
        <p:spPr bwMode="auto">
          <a:xfrm>
            <a:off x="766763" y="1709738"/>
            <a:ext cx="11780837" cy="5632450"/>
          </a:xfrm>
          <a:prstGeom prst="rect">
            <a:avLst/>
          </a:prstGeom>
          <a:noFill/>
          <a:ln w="9525">
            <a:noFill/>
            <a:miter lim="800000"/>
            <a:headEnd/>
            <a:tailEnd/>
          </a:ln>
        </p:spPr>
        <p:txBody>
          <a:bodyPr wrap="none">
            <a:spAutoFit/>
          </a:bodyPr>
          <a:lstStyle/>
          <a:p>
            <a:pPr algn="ctr"/>
            <a:r>
              <a:rPr lang="fr-FR" sz="7200" b="1">
                <a:solidFill>
                  <a:srgbClr val="6B1869"/>
                </a:solidFill>
                <a:latin typeface="Proxima Nova Rg"/>
                <a:ea typeface="Proxima Nova Semibold"/>
                <a:cs typeface="Proxima Nova Semibold"/>
              </a:rPr>
              <a:t>Need For </a:t>
            </a:r>
          </a:p>
          <a:p>
            <a:pPr algn="ctr"/>
            <a:r>
              <a:rPr lang="fr-FR" sz="7200" b="1">
                <a:solidFill>
                  <a:srgbClr val="FF6600"/>
                </a:solidFill>
                <a:latin typeface="Proxima Nova Rg"/>
                <a:ea typeface="Proxima Nova Semibold"/>
                <a:cs typeface="Proxima Nova Semibold"/>
              </a:rPr>
              <a:t>Personal </a:t>
            </a:r>
            <a:r>
              <a:rPr lang="fr-FR" sz="7200" b="1">
                <a:solidFill>
                  <a:srgbClr val="6B1869"/>
                </a:solidFill>
                <a:latin typeface="Proxima Nova Rg"/>
                <a:ea typeface="Proxima Nova Semibold"/>
                <a:cs typeface="Proxima Nova Semibold"/>
              </a:rPr>
              <a:t>and</a:t>
            </a:r>
            <a:r>
              <a:rPr lang="fr-FR" sz="7200" b="1">
                <a:solidFill>
                  <a:srgbClr val="FF6600"/>
                </a:solidFill>
                <a:latin typeface="Proxima Nova Rg"/>
                <a:ea typeface="Proxima Nova Semibold"/>
                <a:cs typeface="Proxima Nova Semibold"/>
              </a:rPr>
              <a:t> Professional </a:t>
            </a:r>
          </a:p>
          <a:p>
            <a:pPr algn="ctr"/>
            <a:r>
              <a:rPr lang="fr-FR" sz="7200" b="1">
                <a:solidFill>
                  <a:srgbClr val="6B1869"/>
                </a:solidFill>
                <a:latin typeface="Proxima Nova Rg"/>
                <a:ea typeface="Proxima Nova Semibold"/>
                <a:cs typeface="Proxima Nova Semibold"/>
              </a:rPr>
              <a:t>Reinvention</a:t>
            </a:r>
          </a:p>
          <a:p>
            <a:pPr algn="ctr"/>
            <a:endParaRPr lang="fr-FR" sz="7200" b="1">
              <a:solidFill>
                <a:srgbClr val="6B1869"/>
              </a:solidFill>
              <a:latin typeface="Proxima Nova Rg"/>
              <a:ea typeface="Proxima Nova Semibold"/>
              <a:cs typeface="Proxima Nova Semibold"/>
            </a:endParaRPr>
          </a:p>
          <a:p>
            <a:pPr algn="ctr"/>
            <a:r>
              <a:rPr lang="fr-FR" sz="7200" b="1">
                <a:solidFill>
                  <a:srgbClr val="6B1869"/>
                </a:solidFill>
                <a:latin typeface="Proxima Nova Rg"/>
                <a:ea typeface="Proxima Nova Semibold"/>
                <a:cs typeface="Proxima Nova Semibold"/>
              </a:rPr>
              <a:t>A New </a:t>
            </a:r>
            <a:r>
              <a:rPr lang="fr-FR" sz="7200" b="1">
                <a:solidFill>
                  <a:srgbClr val="FF6600"/>
                </a:solidFill>
                <a:latin typeface="Proxima Nova Rg"/>
                <a:ea typeface="Proxima Nova Semibold"/>
                <a:cs typeface="Proxima Nova Semibold"/>
              </a:rPr>
              <a:t>ME</a:t>
            </a:r>
            <a:r>
              <a:rPr lang="fr-FR" sz="7200" b="1">
                <a:solidFill>
                  <a:srgbClr val="6B1869"/>
                </a:solidFill>
                <a:latin typeface="Proxima Nova Rg"/>
                <a:ea typeface="Proxima Nova Semibold"/>
                <a:cs typeface="Proxima Nova Semibold"/>
              </a:rPr>
              <a:t> ?</a:t>
            </a:r>
            <a:endParaRPr lang="fr-FR" sz="7200" b="1">
              <a:solidFill>
                <a:srgbClr val="FF6600"/>
              </a:solidFill>
              <a:latin typeface="Proxima Nova Rg"/>
              <a:ea typeface="Proxima Nova Semibold"/>
              <a:cs typeface="Proxima Nova Semibo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p:txBody>
          <a:bodyPr/>
          <a:lstStyle/>
          <a:p>
            <a:endParaRPr lang="fr-FR" smtClean="0">
              <a:ea typeface="Geneva"/>
              <a:cs typeface="Geneva"/>
            </a:endParaRPr>
          </a:p>
        </p:txBody>
      </p:sp>
      <p:sp>
        <p:nvSpPr>
          <p:cNvPr id="30722" name="Espace réservé du numéro de diapositive 3"/>
          <p:cNvSpPr>
            <a:spLocks noGrp="1"/>
          </p:cNvSpPr>
          <p:nvPr>
            <p:ph type="sldNum" sz="quarter" idx="12"/>
          </p:nvPr>
        </p:nvSpPr>
        <p:spPr bwMode="auto">
          <a:noFill/>
          <a:ln>
            <a:miter lim="800000"/>
            <a:headEnd/>
            <a:tailEnd/>
          </a:ln>
        </p:spPr>
        <p:txBody>
          <a:bodyPr/>
          <a:lstStyle/>
          <a:p>
            <a:fld id="{2227881F-D5B4-42E4-896E-D7B099AE9437}" type="slidenum">
              <a:rPr lang="es-ES_tradnl">
                <a:ea typeface="Geneva"/>
                <a:cs typeface="Geneva"/>
              </a:rPr>
              <a:pPr/>
              <a:t>9</a:t>
            </a:fld>
            <a:endParaRPr lang="es-ES_tradnl">
              <a:ea typeface="Geneva"/>
              <a:cs typeface="Geneva"/>
            </a:endParaRPr>
          </a:p>
        </p:txBody>
      </p:sp>
      <p:sp>
        <p:nvSpPr>
          <p:cNvPr id="30723" name="Image 6" descr="P1010302-2.jpg"/>
          <p:cNvSpPr>
            <a:spLocks noChangeAspect="1"/>
          </p:cNvSpPr>
          <p:nvPr/>
        </p:nvSpPr>
        <p:spPr bwMode="auto">
          <a:xfrm>
            <a:off x="0" y="4763"/>
            <a:ext cx="13003213" cy="9752012"/>
          </a:xfrm>
          <a:prstGeom prst="rect">
            <a:avLst/>
          </a:prstGeom>
          <a:noFill/>
          <a:ln w="9525">
            <a:noFill/>
            <a:miter lim="800000"/>
            <a:headEnd/>
            <a:tailEnd/>
          </a:ln>
        </p:spPr>
        <p:txBody>
          <a:bodyPr/>
          <a:lstStyle/>
          <a:p>
            <a:endParaRPr lang="fr-FR"/>
          </a:p>
        </p:txBody>
      </p:sp>
      <p:sp>
        <p:nvSpPr>
          <p:cNvPr id="30724" name="Espace réservé du contenu 2"/>
          <p:cNvSpPr>
            <a:spLocks noGrp="1"/>
          </p:cNvSpPr>
          <p:nvPr>
            <p:ph idx="1"/>
          </p:nvPr>
        </p:nvSpPr>
        <p:spPr/>
        <p:txBody>
          <a:bodyPr/>
          <a:lstStyle/>
          <a:p>
            <a:endParaRPr lang="fr-FR" smtClean="0">
              <a:ea typeface="Geneva"/>
              <a:cs typeface="Genev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18135</TotalTime>
  <Words>1959</Words>
  <Application>Microsoft Macintosh PowerPoint</Application>
  <PresentationFormat>Personnalisé</PresentationFormat>
  <Paragraphs>400</Paragraphs>
  <Slides>36</Slides>
  <Notes>35</Notes>
  <HiddenSlides>0</HiddenSlides>
  <MMClips>2</MMClips>
  <ScaleCrop>false</ScaleCrop>
  <HeadingPairs>
    <vt:vector size="6" baseType="variant">
      <vt:variant>
        <vt:lpstr>Polices utilisées</vt:lpstr>
      </vt:variant>
      <vt:variant>
        <vt:i4>7</vt:i4>
      </vt:variant>
      <vt:variant>
        <vt:lpstr>Modèle de conception</vt:lpstr>
      </vt:variant>
      <vt:variant>
        <vt:i4>2</vt:i4>
      </vt:variant>
      <vt:variant>
        <vt:lpstr>Titres des diapositives</vt:lpstr>
      </vt:variant>
      <vt:variant>
        <vt:i4>36</vt:i4>
      </vt:variant>
    </vt:vector>
  </HeadingPairs>
  <TitlesOfParts>
    <vt:vector size="45" baseType="lpstr">
      <vt:lpstr>Arial</vt:lpstr>
      <vt:lpstr>Geneva</vt:lpstr>
      <vt:lpstr>Calibri</vt:lpstr>
      <vt:lpstr>Proxima Nova Rg</vt:lpstr>
      <vt:lpstr>Proxima Nova Semibold</vt:lpstr>
      <vt:lpstr>Proxima Nova Lt</vt:lpstr>
      <vt:lpstr>Proxima Nova Light</vt:lpstr>
      <vt:lpstr>Tema de Office</vt:lpstr>
      <vt:lpstr>Tema de Office</vt:lpstr>
      <vt:lpstr>A Personal Story…</vt:lpstr>
      <vt:lpstr>Diapositive 2</vt:lpstr>
      <vt:lpstr>Diapositive 3</vt:lpstr>
      <vt:lpstr>Diapositive 4</vt:lpstr>
      <vt:lpstr>Diapositive 5</vt:lpstr>
      <vt:lpstr>The Old ‘ME’  www.about.me/ fredcolas</vt:lpstr>
      <vt:lpstr>The Old ‘ME’   www.google.com</vt:lpstr>
      <vt:lpstr>Diapositive 8</vt:lpstr>
      <vt:lpstr>Diapositive 9</vt:lpstr>
      <vt:lpstr>Diapositive 10</vt:lpstr>
      <vt:lpstr>A New ‘ME’ ?</vt:lpstr>
      <vt:lpstr>Diapositive 12</vt:lpstr>
      <vt:lpstr>Diapositive 13</vt:lpstr>
      <vt:lpstr>The First Trip Around the World  Co-designed and Powered by a Social Graph</vt:lpstr>
      <vt:lpstr>Diapositive 15</vt:lpstr>
      <vt:lpstr>The School Project</vt:lpstr>
      <vt:lpstr>Why Embrace the Girls Education Cause?</vt:lpstr>
      <vt:lpstr>Diapositive 18</vt:lpstr>
      <vt:lpstr>Four Action Principles</vt:lpstr>
      <vt:lpstr>The Partners of WLTW</vt:lpstr>
      <vt:lpstr>The Partners of WLTW</vt:lpstr>
      <vt:lpstr>Diapositive 22</vt:lpstr>
      <vt:lpstr>The Vision of WLTW</vt:lpstr>
      <vt:lpstr>The Mission of WLTW</vt:lpstr>
      <vt:lpstr>The 8 Key Success Factors of Non-Profit Projects</vt:lpstr>
      <vt:lpstr>Diapositive 26</vt:lpstr>
      <vt:lpstr>Diapositive 27</vt:lpstr>
      <vt:lpstr>The CMO World Tour Eco-System</vt:lpstr>
      <vt:lpstr>The CMO World Tour Guest List</vt:lpstr>
      <vt:lpstr>Some Early Learnings</vt:lpstr>
      <vt:lpstr>Some Early Learnings</vt:lpstr>
      <vt:lpstr>The New ‘ME’  www.about.me/fredcolas</vt:lpstr>
      <vt:lpstr>The New ‘ME’  www.google.com</vt:lpstr>
      <vt:lpstr>Diapositive 34</vt:lpstr>
      <vt:lpstr>If you want to  co-create the next ME…</vt:lpstr>
      <vt:lpstr>Diapositive 36</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Benoit</cp:lastModifiedBy>
  <cp:revision>258</cp:revision>
  <cp:lastPrinted>2011-04-30T10:50:08Z</cp:lastPrinted>
  <dcterms:created xsi:type="dcterms:W3CDTF">2010-12-24T09:09:37Z</dcterms:created>
  <dcterms:modified xsi:type="dcterms:W3CDTF">2011-07-03T19:58:57Z</dcterms:modified>
</cp:coreProperties>
</file>